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3.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4.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5.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6.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7.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8.xml" ContentType="application/vnd.openxmlformats-officedocument.theme+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tags/tag1.xml" ContentType="application/vnd.openxmlformats-officedocument.presentationml.tags+xml"/>
  <Override PartName="/ppt/notesSlides/notesSlide6.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8.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0.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2.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3.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4.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5.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16.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7.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3" r:id="rId2"/>
    <p:sldMasterId id="2147483681" r:id="rId3"/>
    <p:sldMasterId id="2147483690" r:id="rId4"/>
    <p:sldMasterId id="2147483700" r:id="rId5"/>
    <p:sldMasterId id="2147483708" r:id="rId6"/>
    <p:sldMasterId id="2147483717" r:id="rId7"/>
    <p:sldMasterId id="2147483728" r:id="rId8"/>
    <p:sldMasterId id="2147483739" r:id="rId9"/>
  </p:sldMasterIdLst>
  <p:notesMasterIdLst>
    <p:notesMasterId r:id="rId28"/>
  </p:notesMasterIdLst>
  <p:sldIdLst>
    <p:sldId id="257" r:id="rId10"/>
    <p:sldId id="258" r:id="rId11"/>
    <p:sldId id="259" r:id="rId12"/>
    <p:sldId id="287" r:id="rId13"/>
    <p:sldId id="262" r:id="rId14"/>
    <p:sldId id="314" r:id="rId15"/>
    <p:sldId id="315" r:id="rId16"/>
    <p:sldId id="316" r:id="rId17"/>
    <p:sldId id="317" r:id="rId18"/>
    <p:sldId id="303" r:id="rId19"/>
    <p:sldId id="304" r:id="rId20"/>
    <p:sldId id="306" r:id="rId21"/>
    <p:sldId id="307" r:id="rId22"/>
    <p:sldId id="313" r:id="rId23"/>
    <p:sldId id="318" r:id="rId24"/>
    <p:sldId id="319" r:id="rId25"/>
    <p:sldId id="320" r:id="rId26"/>
    <p:sldId id="311"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95959"/>
    <a:srgbClr val="A6A6A6"/>
    <a:srgbClr val="990000"/>
    <a:srgbClr val="CC0000"/>
    <a:srgbClr val="C00000"/>
    <a:srgbClr val="CC4A4A"/>
    <a:srgbClr val="FD1C1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197" autoAdjust="0"/>
    <p:restoredTop sz="65618" autoAdjust="0"/>
  </p:normalViewPr>
  <p:slideViewPr>
    <p:cSldViewPr snapToGrid="0">
      <p:cViewPr varScale="1">
        <p:scale>
          <a:sx n="47" d="100"/>
          <a:sy n="47" d="100"/>
        </p:scale>
        <p:origin x="173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 Type="http://schemas.openxmlformats.org/officeDocument/2006/relationships/slideMaster" Target="slideMasters/slideMaster3.xml"/><Relationship Id="rId21" Type="http://schemas.openxmlformats.org/officeDocument/2006/relationships/slide" Target="slides/slide12.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notesMaster" Target="notesMasters/notes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presProps" Target="presProps.xml"/><Relationship Id="rId8" Type="http://schemas.openxmlformats.org/officeDocument/2006/relationships/slideMaster" Target="slideMasters/slideMaster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2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5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1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1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 qsCatId="simple" csTypeId="urn:microsoft.com/office/officeart/2005/8/colors/accent1_2"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11B7E4F8-5D7A-4E5B-A37D-10FD308F2547}" type="presOf" srcId="{0A9F6724-9F7F-421F-8FB3-B0650AC1F617}" destId="{B6C38746-35BA-4807-97B0-945A341316EB}" srcOrd="0" destOrd="0" presId="urn:microsoft.com/office/officeart/2005/8/layout/chevron1"/>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5A78649C-4101-461D-884D-8F9779528A95}" srcId="{94BBEFEB-4A01-459F-8FCF-8AF5F17133F8}" destId="{442E82DA-7FE7-4385-8572-1143EA15242D}" srcOrd="0" destOrd="0" parTransId="{4FF4426C-5AAC-40A9-B1FF-B2842C872D99}" sibTransId="{F167932C-B1F3-46FF-8CBF-3D4DEBDAF984}"/>
    <dgm:cxn modelId="{73A7FAA8-81F9-4E08-8426-2BBAFF904995}" type="presOf" srcId="{442E82DA-7FE7-4385-8572-1143EA15242D}" destId="{8ED072D0-5714-4D63-9205-9366FE08B5C4}" srcOrd="0" destOrd="0" presId="urn:microsoft.com/office/officeart/2005/8/layout/chevron1"/>
    <dgm:cxn modelId="{15B720FB-2541-45B5-A7DE-30D8C11251F1}" type="presOf" srcId="{6B714242-46E5-4B9E-B7A7-B9E2915F5CBB}" destId="{89268177-CB87-4E13-911E-ACC3271C6708}" srcOrd="0" destOrd="0" presId="urn:microsoft.com/office/officeart/2005/8/layout/chevron1"/>
    <dgm:cxn modelId="{44DEDFFC-4457-4C29-82B1-7706021A1DA1}" type="presOf" srcId="{7403A27B-8276-4E7F-890D-90B0A0988B68}" destId="{0F7140A8-40AB-405C-9C07-9B32CC89FABF}" srcOrd="0" destOrd="0" presId="urn:microsoft.com/office/officeart/2005/8/layout/chevron1"/>
    <dgm:cxn modelId="{50673F59-A0FB-483D-8DA4-DB0E911A3684}" type="presOf" srcId="{ED2F9990-DF8B-4AD5-8D65-2D1395061D79}" destId="{9706B082-4B3B-4D0D-9079-8FDE82C7CCC7}" srcOrd="0" destOrd="0" presId="urn:microsoft.com/office/officeart/2005/8/layout/chevron1"/>
    <dgm:cxn modelId="{34072194-1EEF-4368-8BF8-2C5AEC51B1D6}" type="presOf" srcId="{94BBEFEB-4A01-459F-8FCF-8AF5F17133F8}" destId="{F832877E-0306-4D58-BA6E-8974FAE101E9}"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F2ECC508-E33D-429E-8A9F-9AE3CDD7E239}" type="presParOf" srcId="{F832877E-0306-4D58-BA6E-8974FAE101E9}" destId="{8ED072D0-5714-4D63-9205-9366FE08B5C4}" srcOrd="0" destOrd="0" presId="urn:microsoft.com/office/officeart/2005/8/layout/chevron1"/>
    <dgm:cxn modelId="{FEA85819-9D12-4BDB-93DE-6F1293EEE8F4}" type="presParOf" srcId="{F832877E-0306-4D58-BA6E-8974FAE101E9}" destId="{CDEA7B46-02E6-40E5-8E70-2AB96A1E73E0}" srcOrd="1" destOrd="0" presId="urn:microsoft.com/office/officeart/2005/8/layout/chevron1"/>
    <dgm:cxn modelId="{7317D6CC-CA68-4597-95E5-83324AFB891E}" type="presParOf" srcId="{F832877E-0306-4D58-BA6E-8974FAE101E9}" destId="{B6C38746-35BA-4807-97B0-945A341316EB}" srcOrd="2" destOrd="0" presId="urn:microsoft.com/office/officeart/2005/8/layout/chevron1"/>
    <dgm:cxn modelId="{6B9C680A-83D7-4C57-BA87-323324733101}" type="presParOf" srcId="{F832877E-0306-4D58-BA6E-8974FAE101E9}" destId="{E419F4F3-9F94-4615-876C-DC2EAFC3A5CB}" srcOrd="3" destOrd="0" presId="urn:microsoft.com/office/officeart/2005/8/layout/chevron1"/>
    <dgm:cxn modelId="{FBD11928-68F4-483C-8A6A-B1ADD3480DBB}" type="presParOf" srcId="{F832877E-0306-4D58-BA6E-8974FAE101E9}" destId="{0F7140A8-40AB-405C-9C07-9B32CC89FABF}" srcOrd="4" destOrd="0" presId="urn:microsoft.com/office/officeart/2005/8/layout/chevron1"/>
    <dgm:cxn modelId="{B77C6BBD-D632-4954-A92E-A5BFDCAC90E0}" type="presParOf" srcId="{F832877E-0306-4D58-BA6E-8974FAE101E9}" destId="{A62B69C1-C870-44FF-84F8-9915A4439345}" srcOrd="5" destOrd="0" presId="urn:microsoft.com/office/officeart/2005/8/layout/chevron1"/>
    <dgm:cxn modelId="{C7171BA3-C7EF-41C6-8D8F-B137BC1C02A6}" type="presParOf" srcId="{F832877E-0306-4D58-BA6E-8974FAE101E9}" destId="{9706B082-4B3B-4D0D-9079-8FDE82C7CCC7}" srcOrd="6" destOrd="0" presId="urn:microsoft.com/office/officeart/2005/8/layout/chevron1"/>
    <dgm:cxn modelId="{11A103D9-587A-49E6-9F82-BD367A5CDD51}" type="presParOf" srcId="{F832877E-0306-4D58-BA6E-8974FAE101E9}" destId="{919E9D2E-4515-4910-AC33-7277EBAB657E}" srcOrd="7" destOrd="0" presId="urn:microsoft.com/office/officeart/2005/8/layout/chevron1"/>
    <dgm:cxn modelId="{9956FCE5-BBAA-4680-95D8-10171AEED69B}"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0" qsCatId="simple" csTypeId="urn:microsoft.com/office/officeart/2005/8/colors/accent1_2#50"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5A78649C-4101-461D-884D-8F9779528A95}" srcId="{94BBEFEB-4A01-459F-8FCF-8AF5F17133F8}" destId="{442E82DA-7FE7-4385-8572-1143EA15242D}" srcOrd="0" destOrd="0" parTransId="{4FF4426C-5AAC-40A9-B1FF-B2842C872D99}" sibTransId="{F167932C-B1F3-46FF-8CBF-3D4DEBDAF984}"/>
    <dgm:cxn modelId="{54BBEB6F-C58B-41DA-94EC-0EE85DBE6CDE}" type="presOf" srcId="{0A9F6724-9F7F-421F-8FB3-B0650AC1F617}" destId="{B6C38746-35BA-4807-97B0-945A341316EB}" srcOrd="0" destOrd="0" presId="urn:microsoft.com/office/officeart/2005/8/layout/chevron1"/>
    <dgm:cxn modelId="{7548EB95-8106-4F4F-B533-A609EF7ABAC4}" type="presOf" srcId="{7403A27B-8276-4E7F-890D-90B0A0988B68}" destId="{0F7140A8-40AB-405C-9C07-9B32CC89FABF}" srcOrd="0" destOrd="0" presId="urn:microsoft.com/office/officeart/2005/8/layout/chevron1"/>
    <dgm:cxn modelId="{32F4262F-42BD-4C65-936A-7F96636016DB}"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BFE2D76A-D269-4BAC-9661-3A195183E35E}" type="presOf" srcId="{94BBEFEB-4A01-459F-8FCF-8AF5F17133F8}" destId="{F832877E-0306-4D58-BA6E-8974FAE101E9}" srcOrd="0" destOrd="0" presId="urn:microsoft.com/office/officeart/2005/8/layout/chevron1"/>
    <dgm:cxn modelId="{1B220706-A252-4581-8D2E-E3F02AF19310}" type="presOf" srcId="{442E82DA-7FE7-4385-8572-1143EA15242D}" destId="{8ED072D0-5714-4D63-9205-9366FE08B5C4}" srcOrd="0" destOrd="0" presId="urn:microsoft.com/office/officeart/2005/8/layout/chevron1"/>
    <dgm:cxn modelId="{7D9F5E23-DD25-4CBA-B9FA-1A9DCF23C2E9}" type="presOf" srcId="{ED2F9990-DF8B-4AD5-8D65-2D1395061D79}" destId="{9706B082-4B3B-4D0D-9079-8FDE82C7CCC7}" srcOrd="0" destOrd="0" presId="urn:microsoft.com/office/officeart/2005/8/layout/chevron1"/>
    <dgm:cxn modelId="{287698ED-ACA9-4EF2-B83A-2A9C12106A48}" srcId="{94BBEFEB-4A01-459F-8FCF-8AF5F17133F8}" destId="{7403A27B-8276-4E7F-890D-90B0A0988B68}" srcOrd="2" destOrd="0" parTransId="{BA3E98FE-5B5F-492F-9FA2-FFFA3DCDCC9D}" sibTransId="{440325FC-419E-4393-970E-9ABD0ED589B8}"/>
    <dgm:cxn modelId="{62F304CA-0D64-4524-85BD-74BC320BE416}" type="presParOf" srcId="{F832877E-0306-4D58-BA6E-8974FAE101E9}" destId="{8ED072D0-5714-4D63-9205-9366FE08B5C4}" srcOrd="0" destOrd="0" presId="urn:microsoft.com/office/officeart/2005/8/layout/chevron1"/>
    <dgm:cxn modelId="{C445BACB-19F5-4656-A550-A8C4506472F6}" type="presParOf" srcId="{F832877E-0306-4D58-BA6E-8974FAE101E9}" destId="{CDEA7B46-02E6-40E5-8E70-2AB96A1E73E0}" srcOrd="1" destOrd="0" presId="urn:microsoft.com/office/officeart/2005/8/layout/chevron1"/>
    <dgm:cxn modelId="{3216FAC4-15EF-4238-ACC1-E87781A68A22}" type="presParOf" srcId="{F832877E-0306-4D58-BA6E-8974FAE101E9}" destId="{B6C38746-35BA-4807-97B0-945A341316EB}" srcOrd="2" destOrd="0" presId="urn:microsoft.com/office/officeart/2005/8/layout/chevron1"/>
    <dgm:cxn modelId="{30A84E42-04E4-4214-A969-5D51D8470023}" type="presParOf" srcId="{F832877E-0306-4D58-BA6E-8974FAE101E9}" destId="{E419F4F3-9F94-4615-876C-DC2EAFC3A5CB}" srcOrd="3" destOrd="0" presId="urn:microsoft.com/office/officeart/2005/8/layout/chevron1"/>
    <dgm:cxn modelId="{1768F2EC-D533-48D5-BF0F-0B088A59194C}" type="presParOf" srcId="{F832877E-0306-4D58-BA6E-8974FAE101E9}" destId="{0F7140A8-40AB-405C-9C07-9B32CC89FABF}" srcOrd="4" destOrd="0" presId="urn:microsoft.com/office/officeart/2005/8/layout/chevron1"/>
    <dgm:cxn modelId="{326B998B-A060-4589-BF5D-992647E97AF9}" type="presParOf" srcId="{F832877E-0306-4D58-BA6E-8974FAE101E9}" destId="{A62B69C1-C870-44FF-84F8-9915A4439345}" srcOrd="5" destOrd="0" presId="urn:microsoft.com/office/officeart/2005/8/layout/chevron1"/>
    <dgm:cxn modelId="{4782A2AD-A300-44B5-8961-01C7A7E574D6}" type="presParOf" srcId="{F832877E-0306-4D58-BA6E-8974FAE101E9}" destId="{9706B082-4B3B-4D0D-9079-8FDE82C7CCC7}" srcOrd="6" destOrd="0" presId="urn:microsoft.com/office/officeart/2005/8/layout/chevron1"/>
    <dgm:cxn modelId="{2E01A930-5A9C-44AA-BB77-273449D0AED0}" type="presParOf" srcId="{F832877E-0306-4D58-BA6E-8974FAE101E9}" destId="{919E9D2E-4515-4910-AC33-7277EBAB657E}" srcOrd="7" destOrd="0" presId="urn:microsoft.com/office/officeart/2005/8/layout/chevron1"/>
    <dgm:cxn modelId="{42311C54-8BED-4298-A5A0-36497AAE49E3}"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0" qsCatId="simple" csTypeId="urn:microsoft.com/office/officeart/2005/8/colors/accent1_2#50"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1E277FC-E811-4586-A630-7757CED08BED}" type="presOf" srcId="{6B714242-46E5-4B9E-B7A7-B9E2915F5CBB}" destId="{89268177-CB87-4E13-911E-ACC3271C6708}" srcOrd="0" destOrd="0" presId="urn:microsoft.com/office/officeart/2005/8/layout/chevron1"/>
    <dgm:cxn modelId="{52D01F20-DF92-4738-B8DB-EF23500E3D65}"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9AB6B76-9FD8-42D4-BCDA-C47AACFE50AF}" srcId="{94BBEFEB-4A01-459F-8FCF-8AF5F17133F8}" destId="{6B714242-46E5-4B9E-B7A7-B9E2915F5CBB}" srcOrd="4" destOrd="0" parTransId="{2F256C33-2C48-485F-9CB4-E6B0942B740D}" sibTransId="{1C7E18F0-2C26-426B-BAF6-250D9F161EA2}"/>
    <dgm:cxn modelId="{3225F334-796C-402F-A2B0-EF4D46020533}" type="presOf" srcId="{442E82DA-7FE7-4385-8572-1143EA15242D}" destId="{8ED072D0-5714-4D63-9205-9366FE08B5C4}"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3387D5F-6E97-457A-8CDC-BF097E0E95FE}" srcId="{94BBEFEB-4A01-459F-8FCF-8AF5F17133F8}" destId="{ED2F9990-DF8B-4AD5-8D65-2D1395061D79}" srcOrd="3" destOrd="0" parTransId="{D37D4804-D4DF-4646-B72D-1EA1F5D45993}" sibTransId="{2080DF3F-1987-48C9-83DB-49EC632F1633}"/>
    <dgm:cxn modelId="{A641E05F-0744-4CDA-BA01-AB49E1BF4926}" type="presOf" srcId="{ED2F9990-DF8B-4AD5-8D65-2D1395061D79}" destId="{9706B082-4B3B-4D0D-9079-8FDE82C7CCC7}" srcOrd="0" destOrd="0" presId="urn:microsoft.com/office/officeart/2005/8/layout/chevron1"/>
    <dgm:cxn modelId="{287698ED-ACA9-4EF2-B83A-2A9C12106A48}" srcId="{94BBEFEB-4A01-459F-8FCF-8AF5F17133F8}" destId="{7403A27B-8276-4E7F-890D-90B0A0988B68}" srcOrd="2" destOrd="0" parTransId="{BA3E98FE-5B5F-492F-9FA2-FFFA3DCDCC9D}" sibTransId="{440325FC-419E-4393-970E-9ABD0ED589B8}"/>
    <dgm:cxn modelId="{0E778B3F-4CEF-4D8B-B105-E53C90E7835F}" type="presOf" srcId="{7403A27B-8276-4E7F-890D-90B0A0988B68}" destId="{0F7140A8-40AB-405C-9C07-9B32CC89FABF}" srcOrd="0" destOrd="0" presId="urn:microsoft.com/office/officeart/2005/8/layout/chevron1"/>
    <dgm:cxn modelId="{503CE374-A525-49C9-A912-4C67785AFA37}" type="presOf" srcId="{0A9F6724-9F7F-421F-8FB3-B0650AC1F617}" destId="{B6C38746-35BA-4807-97B0-945A341316EB}" srcOrd="0" destOrd="0" presId="urn:microsoft.com/office/officeart/2005/8/layout/chevron1"/>
    <dgm:cxn modelId="{D72AB3DF-9BE2-4B44-BB9F-FD8D2AC231C5}" type="presParOf" srcId="{F832877E-0306-4D58-BA6E-8974FAE101E9}" destId="{8ED072D0-5714-4D63-9205-9366FE08B5C4}" srcOrd="0" destOrd="0" presId="urn:microsoft.com/office/officeart/2005/8/layout/chevron1"/>
    <dgm:cxn modelId="{E2E0CBB7-0389-4EFC-BF5A-08B0B685B15B}" type="presParOf" srcId="{F832877E-0306-4D58-BA6E-8974FAE101E9}" destId="{CDEA7B46-02E6-40E5-8E70-2AB96A1E73E0}" srcOrd="1" destOrd="0" presId="urn:microsoft.com/office/officeart/2005/8/layout/chevron1"/>
    <dgm:cxn modelId="{1A148588-BBC0-452F-935F-20843A66E114}" type="presParOf" srcId="{F832877E-0306-4D58-BA6E-8974FAE101E9}" destId="{B6C38746-35BA-4807-97B0-945A341316EB}" srcOrd="2" destOrd="0" presId="urn:microsoft.com/office/officeart/2005/8/layout/chevron1"/>
    <dgm:cxn modelId="{267E62F2-34A0-4AF3-85AD-47872A3B8BC3}" type="presParOf" srcId="{F832877E-0306-4D58-BA6E-8974FAE101E9}" destId="{E419F4F3-9F94-4615-876C-DC2EAFC3A5CB}" srcOrd="3" destOrd="0" presId="urn:microsoft.com/office/officeart/2005/8/layout/chevron1"/>
    <dgm:cxn modelId="{5CA61F38-2995-457B-9983-A2398E5C6AD2}" type="presParOf" srcId="{F832877E-0306-4D58-BA6E-8974FAE101E9}" destId="{0F7140A8-40AB-405C-9C07-9B32CC89FABF}" srcOrd="4" destOrd="0" presId="urn:microsoft.com/office/officeart/2005/8/layout/chevron1"/>
    <dgm:cxn modelId="{0AE50A03-EEB8-4B43-A145-E4FE2574362C}" type="presParOf" srcId="{F832877E-0306-4D58-BA6E-8974FAE101E9}" destId="{A62B69C1-C870-44FF-84F8-9915A4439345}" srcOrd="5" destOrd="0" presId="urn:microsoft.com/office/officeart/2005/8/layout/chevron1"/>
    <dgm:cxn modelId="{9286E2C9-8223-4212-8DBC-9F79BC088689}" type="presParOf" srcId="{F832877E-0306-4D58-BA6E-8974FAE101E9}" destId="{9706B082-4B3B-4D0D-9079-8FDE82C7CCC7}" srcOrd="6" destOrd="0" presId="urn:microsoft.com/office/officeart/2005/8/layout/chevron1"/>
    <dgm:cxn modelId="{297FA3AB-7212-4F8E-AC43-EAE08CC35833}" type="presParOf" srcId="{F832877E-0306-4D58-BA6E-8974FAE101E9}" destId="{919E9D2E-4515-4910-AC33-7277EBAB657E}" srcOrd="7" destOrd="0" presId="urn:microsoft.com/office/officeart/2005/8/layout/chevron1"/>
    <dgm:cxn modelId="{3FACC444-347B-4CFA-8CE2-4C286008CD31}"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0" qsCatId="simple" csTypeId="urn:microsoft.com/office/officeart/2005/8/colors/accent1_2#50"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1E277FC-E811-4586-A630-7757CED08BED}" type="presOf" srcId="{6B714242-46E5-4B9E-B7A7-B9E2915F5CBB}" destId="{89268177-CB87-4E13-911E-ACC3271C6708}" srcOrd="0" destOrd="0" presId="urn:microsoft.com/office/officeart/2005/8/layout/chevron1"/>
    <dgm:cxn modelId="{52D01F20-DF92-4738-B8DB-EF23500E3D65}"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9AB6B76-9FD8-42D4-BCDA-C47AACFE50AF}" srcId="{94BBEFEB-4A01-459F-8FCF-8AF5F17133F8}" destId="{6B714242-46E5-4B9E-B7A7-B9E2915F5CBB}" srcOrd="4" destOrd="0" parTransId="{2F256C33-2C48-485F-9CB4-E6B0942B740D}" sibTransId="{1C7E18F0-2C26-426B-BAF6-250D9F161EA2}"/>
    <dgm:cxn modelId="{3225F334-796C-402F-A2B0-EF4D46020533}" type="presOf" srcId="{442E82DA-7FE7-4385-8572-1143EA15242D}" destId="{8ED072D0-5714-4D63-9205-9366FE08B5C4}"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3387D5F-6E97-457A-8CDC-BF097E0E95FE}" srcId="{94BBEFEB-4A01-459F-8FCF-8AF5F17133F8}" destId="{ED2F9990-DF8B-4AD5-8D65-2D1395061D79}" srcOrd="3" destOrd="0" parTransId="{D37D4804-D4DF-4646-B72D-1EA1F5D45993}" sibTransId="{2080DF3F-1987-48C9-83DB-49EC632F1633}"/>
    <dgm:cxn modelId="{A641E05F-0744-4CDA-BA01-AB49E1BF4926}" type="presOf" srcId="{ED2F9990-DF8B-4AD5-8D65-2D1395061D79}" destId="{9706B082-4B3B-4D0D-9079-8FDE82C7CCC7}" srcOrd="0" destOrd="0" presId="urn:microsoft.com/office/officeart/2005/8/layout/chevron1"/>
    <dgm:cxn modelId="{287698ED-ACA9-4EF2-B83A-2A9C12106A48}" srcId="{94BBEFEB-4A01-459F-8FCF-8AF5F17133F8}" destId="{7403A27B-8276-4E7F-890D-90B0A0988B68}" srcOrd="2" destOrd="0" parTransId="{BA3E98FE-5B5F-492F-9FA2-FFFA3DCDCC9D}" sibTransId="{440325FC-419E-4393-970E-9ABD0ED589B8}"/>
    <dgm:cxn modelId="{0E778B3F-4CEF-4D8B-B105-E53C90E7835F}" type="presOf" srcId="{7403A27B-8276-4E7F-890D-90B0A0988B68}" destId="{0F7140A8-40AB-405C-9C07-9B32CC89FABF}" srcOrd="0" destOrd="0" presId="urn:microsoft.com/office/officeart/2005/8/layout/chevron1"/>
    <dgm:cxn modelId="{503CE374-A525-49C9-A912-4C67785AFA37}" type="presOf" srcId="{0A9F6724-9F7F-421F-8FB3-B0650AC1F617}" destId="{B6C38746-35BA-4807-97B0-945A341316EB}" srcOrd="0" destOrd="0" presId="urn:microsoft.com/office/officeart/2005/8/layout/chevron1"/>
    <dgm:cxn modelId="{D72AB3DF-9BE2-4B44-BB9F-FD8D2AC231C5}" type="presParOf" srcId="{F832877E-0306-4D58-BA6E-8974FAE101E9}" destId="{8ED072D0-5714-4D63-9205-9366FE08B5C4}" srcOrd="0" destOrd="0" presId="urn:microsoft.com/office/officeart/2005/8/layout/chevron1"/>
    <dgm:cxn modelId="{E2E0CBB7-0389-4EFC-BF5A-08B0B685B15B}" type="presParOf" srcId="{F832877E-0306-4D58-BA6E-8974FAE101E9}" destId="{CDEA7B46-02E6-40E5-8E70-2AB96A1E73E0}" srcOrd="1" destOrd="0" presId="urn:microsoft.com/office/officeart/2005/8/layout/chevron1"/>
    <dgm:cxn modelId="{1A148588-BBC0-452F-935F-20843A66E114}" type="presParOf" srcId="{F832877E-0306-4D58-BA6E-8974FAE101E9}" destId="{B6C38746-35BA-4807-97B0-945A341316EB}" srcOrd="2" destOrd="0" presId="urn:microsoft.com/office/officeart/2005/8/layout/chevron1"/>
    <dgm:cxn modelId="{267E62F2-34A0-4AF3-85AD-47872A3B8BC3}" type="presParOf" srcId="{F832877E-0306-4D58-BA6E-8974FAE101E9}" destId="{E419F4F3-9F94-4615-876C-DC2EAFC3A5CB}" srcOrd="3" destOrd="0" presId="urn:microsoft.com/office/officeart/2005/8/layout/chevron1"/>
    <dgm:cxn modelId="{5CA61F38-2995-457B-9983-A2398E5C6AD2}" type="presParOf" srcId="{F832877E-0306-4D58-BA6E-8974FAE101E9}" destId="{0F7140A8-40AB-405C-9C07-9B32CC89FABF}" srcOrd="4" destOrd="0" presId="urn:microsoft.com/office/officeart/2005/8/layout/chevron1"/>
    <dgm:cxn modelId="{0AE50A03-EEB8-4B43-A145-E4FE2574362C}" type="presParOf" srcId="{F832877E-0306-4D58-BA6E-8974FAE101E9}" destId="{A62B69C1-C870-44FF-84F8-9915A4439345}" srcOrd="5" destOrd="0" presId="urn:microsoft.com/office/officeart/2005/8/layout/chevron1"/>
    <dgm:cxn modelId="{9286E2C9-8223-4212-8DBC-9F79BC088689}" type="presParOf" srcId="{F832877E-0306-4D58-BA6E-8974FAE101E9}" destId="{9706B082-4B3B-4D0D-9079-8FDE82C7CCC7}" srcOrd="6" destOrd="0" presId="urn:microsoft.com/office/officeart/2005/8/layout/chevron1"/>
    <dgm:cxn modelId="{297FA3AB-7212-4F8E-AC43-EAE08CC35833}" type="presParOf" srcId="{F832877E-0306-4D58-BA6E-8974FAE101E9}" destId="{919E9D2E-4515-4910-AC33-7277EBAB657E}" srcOrd="7" destOrd="0" presId="urn:microsoft.com/office/officeart/2005/8/layout/chevron1"/>
    <dgm:cxn modelId="{3FACC444-347B-4CFA-8CE2-4C286008CD31}"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29" qsCatId="simple" csTypeId="urn:microsoft.com/office/officeart/2005/8/colors/accent1_2#29"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A53C7876-A2AA-4613-A3CC-F786C1640C60}" type="presOf" srcId="{6B714242-46E5-4B9E-B7A7-B9E2915F5CBB}" destId="{89268177-CB87-4E13-911E-ACC3271C6708}" srcOrd="0" destOrd="0" presId="urn:microsoft.com/office/officeart/2005/8/layout/chevron1"/>
    <dgm:cxn modelId="{23387D5F-6E97-457A-8CDC-BF097E0E95FE}" srcId="{94BBEFEB-4A01-459F-8FCF-8AF5F17133F8}" destId="{ED2F9990-DF8B-4AD5-8D65-2D1395061D79}" srcOrd="3" destOrd="0" parTransId="{D37D4804-D4DF-4646-B72D-1EA1F5D45993}" sibTransId="{2080DF3F-1987-48C9-83DB-49EC632F1633}"/>
    <dgm:cxn modelId="{B674AA60-900E-4232-AC1E-5D63CE18AF74}" type="presOf" srcId="{442E82DA-7FE7-4385-8572-1143EA15242D}" destId="{8ED072D0-5714-4D63-9205-9366FE08B5C4}" srcOrd="0" destOrd="0" presId="urn:microsoft.com/office/officeart/2005/8/layout/chevron1"/>
    <dgm:cxn modelId="{EEBAFBD8-F9B4-4CD3-B4DB-7FBC5690A02A}" type="presOf" srcId="{7403A27B-8276-4E7F-890D-90B0A0988B68}" destId="{0F7140A8-40AB-405C-9C07-9B32CC89FABF}"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F187E86C-9951-4C6C-8D4E-39A2D1F36CC5}" type="presOf" srcId="{ED2F9990-DF8B-4AD5-8D65-2D1395061D79}" destId="{9706B082-4B3B-4D0D-9079-8FDE82C7CCC7}" srcOrd="0" destOrd="0" presId="urn:microsoft.com/office/officeart/2005/8/layout/chevron1"/>
    <dgm:cxn modelId="{3636BD61-1436-4886-B797-BD3F0A9C4216}" type="presOf" srcId="{94BBEFEB-4A01-459F-8FCF-8AF5F17133F8}" destId="{F832877E-0306-4D58-BA6E-8974FAE101E9}" srcOrd="0" destOrd="0" presId="urn:microsoft.com/office/officeart/2005/8/layout/chevron1"/>
    <dgm:cxn modelId="{0E6B2787-856C-449E-9C0F-9027A23217BD}" type="presOf" srcId="{0A9F6724-9F7F-421F-8FB3-B0650AC1F617}" destId="{B6C38746-35BA-4807-97B0-945A341316EB}"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A488D19-9B39-4FC5-96D7-180A178BAEAC}" type="presParOf" srcId="{F832877E-0306-4D58-BA6E-8974FAE101E9}" destId="{8ED072D0-5714-4D63-9205-9366FE08B5C4}" srcOrd="0" destOrd="0" presId="urn:microsoft.com/office/officeart/2005/8/layout/chevron1"/>
    <dgm:cxn modelId="{8F30CD92-CC17-49C2-8703-4D3F86BD9404}" type="presParOf" srcId="{F832877E-0306-4D58-BA6E-8974FAE101E9}" destId="{CDEA7B46-02E6-40E5-8E70-2AB96A1E73E0}" srcOrd="1" destOrd="0" presId="urn:microsoft.com/office/officeart/2005/8/layout/chevron1"/>
    <dgm:cxn modelId="{CD4E9872-A17E-4DAE-8F03-246A6E7209B8}" type="presParOf" srcId="{F832877E-0306-4D58-BA6E-8974FAE101E9}" destId="{B6C38746-35BA-4807-97B0-945A341316EB}" srcOrd="2" destOrd="0" presId="urn:microsoft.com/office/officeart/2005/8/layout/chevron1"/>
    <dgm:cxn modelId="{75891D11-3023-4117-9019-225E590FBD3C}" type="presParOf" srcId="{F832877E-0306-4D58-BA6E-8974FAE101E9}" destId="{E419F4F3-9F94-4615-876C-DC2EAFC3A5CB}" srcOrd="3" destOrd="0" presId="urn:microsoft.com/office/officeart/2005/8/layout/chevron1"/>
    <dgm:cxn modelId="{5013AAB1-E7A1-48A2-A939-FA64E6565713}" type="presParOf" srcId="{F832877E-0306-4D58-BA6E-8974FAE101E9}" destId="{0F7140A8-40AB-405C-9C07-9B32CC89FABF}" srcOrd="4" destOrd="0" presId="urn:microsoft.com/office/officeart/2005/8/layout/chevron1"/>
    <dgm:cxn modelId="{4C65F15B-D4CE-49FB-984D-81EC760D91BE}" type="presParOf" srcId="{F832877E-0306-4D58-BA6E-8974FAE101E9}" destId="{A62B69C1-C870-44FF-84F8-9915A4439345}" srcOrd="5" destOrd="0" presId="urn:microsoft.com/office/officeart/2005/8/layout/chevron1"/>
    <dgm:cxn modelId="{359BB46E-2869-4AFE-8AF2-5CFCAEFFEA63}" type="presParOf" srcId="{F832877E-0306-4D58-BA6E-8974FAE101E9}" destId="{9706B082-4B3B-4D0D-9079-8FDE82C7CCC7}" srcOrd="6" destOrd="0" presId="urn:microsoft.com/office/officeart/2005/8/layout/chevron1"/>
    <dgm:cxn modelId="{61B33D0A-81C6-445F-B995-3276B2B2C180}" type="presParOf" srcId="{F832877E-0306-4D58-BA6E-8974FAE101E9}" destId="{919E9D2E-4515-4910-AC33-7277EBAB657E}" srcOrd="7" destOrd="0" presId="urn:microsoft.com/office/officeart/2005/8/layout/chevron1"/>
    <dgm:cxn modelId="{FA8A001D-C751-4DD4-825A-DC5FB34BA376}"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29" qsCatId="simple" csTypeId="urn:microsoft.com/office/officeart/2005/8/colors/accent1_2#29"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513624F6-E342-4874-B96A-2728171B526B}" type="presOf" srcId="{94BBEFEB-4A01-459F-8FCF-8AF5F17133F8}" destId="{F832877E-0306-4D58-BA6E-8974FAE101E9}" srcOrd="0" destOrd="0" presId="urn:microsoft.com/office/officeart/2005/8/layout/chevron1"/>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BAD5A1C1-C156-4C01-91D3-AE066DC62F00}" type="presOf" srcId="{0A9F6724-9F7F-421F-8FB3-B0650AC1F617}" destId="{B6C38746-35BA-4807-97B0-945A341316EB}"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94362BD5-6359-4879-95DF-985FCAA360E0}" type="presOf" srcId="{ED2F9990-DF8B-4AD5-8D65-2D1395061D79}" destId="{9706B082-4B3B-4D0D-9079-8FDE82C7CCC7}" srcOrd="0" destOrd="0" presId="urn:microsoft.com/office/officeart/2005/8/layout/chevron1"/>
    <dgm:cxn modelId="{6CF11CC5-0318-445E-B570-7E7CF783EB2B}" type="presOf" srcId="{7403A27B-8276-4E7F-890D-90B0A0988B68}" destId="{0F7140A8-40AB-405C-9C07-9B32CC89FABF}" srcOrd="0" destOrd="0" presId="urn:microsoft.com/office/officeart/2005/8/layout/chevron1"/>
    <dgm:cxn modelId="{1F633776-D6F2-4BB0-A50A-11BDB374C547}" type="presOf" srcId="{6B714242-46E5-4B9E-B7A7-B9E2915F5CBB}" destId="{89268177-CB87-4E13-911E-ACC3271C6708}" srcOrd="0" destOrd="0" presId="urn:microsoft.com/office/officeart/2005/8/layout/chevron1"/>
    <dgm:cxn modelId="{5CF9CAD7-5157-42C3-9754-174870C0A422}" type="presOf" srcId="{442E82DA-7FE7-4385-8572-1143EA15242D}" destId="{8ED072D0-5714-4D63-9205-9366FE08B5C4}"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554CF0E5-D0ED-4A87-9715-BC283212AF23}" type="presParOf" srcId="{F832877E-0306-4D58-BA6E-8974FAE101E9}" destId="{8ED072D0-5714-4D63-9205-9366FE08B5C4}" srcOrd="0" destOrd="0" presId="urn:microsoft.com/office/officeart/2005/8/layout/chevron1"/>
    <dgm:cxn modelId="{8D59DE38-1E3D-43A9-A38E-244BDDA809B7}" type="presParOf" srcId="{F832877E-0306-4D58-BA6E-8974FAE101E9}" destId="{CDEA7B46-02E6-40E5-8E70-2AB96A1E73E0}" srcOrd="1" destOrd="0" presId="urn:microsoft.com/office/officeart/2005/8/layout/chevron1"/>
    <dgm:cxn modelId="{6C4E826E-899E-43BE-85CC-0C73D07CE514}" type="presParOf" srcId="{F832877E-0306-4D58-BA6E-8974FAE101E9}" destId="{B6C38746-35BA-4807-97B0-945A341316EB}" srcOrd="2" destOrd="0" presId="urn:microsoft.com/office/officeart/2005/8/layout/chevron1"/>
    <dgm:cxn modelId="{7F5C4889-64A9-4F8A-BAB7-F1987076913B}" type="presParOf" srcId="{F832877E-0306-4D58-BA6E-8974FAE101E9}" destId="{E419F4F3-9F94-4615-876C-DC2EAFC3A5CB}" srcOrd="3" destOrd="0" presId="urn:microsoft.com/office/officeart/2005/8/layout/chevron1"/>
    <dgm:cxn modelId="{200907F2-DA04-4AC2-9723-32396DAD0125}" type="presParOf" srcId="{F832877E-0306-4D58-BA6E-8974FAE101E9}" destId="{0F7140A8-40AB-405C-9C07-9B32CC89FABF}" srcOrd="4" destOrd="0" presId="urn:microsoft.com/office/officeart/2005/8/layout/chevron1"/>
    <dgm:cxn modelId="{61065F9E-4A51-47DF-AED8-55D253A112B7}" type="presParOf" srcId="{F832877E-0306-4D58-BA6E-8974FAE101E9}" destId="{A62B69C1-C870-44FF-84F8-9915A4439345}" srcOrd="5" destOrd="0" presId="urn:microsoft.com/office/officeart/2005/8/layout/chevron1"/>
    <dgm:cxn modelId="{367A4911-98E0-4D56-90C0-1F9A8EB954F8}" type="presParOf" srcId="{F832877E-0306-4D58-BA6E-8974FAE101E9}" destId="{9706B082-4B3B-4D0D-9079-8FDE82C7CCC7}" srcOrd="6" destOrd="0" presId="urn:microsoft.com/office/officeart/2005/8/layout/chevron1"/>
    <dgm:cxn modelId="{48A584CA-CDF0-4ECA-90BF-2BDAC8A9248B}" type="presParOf" srcId="{F832877E-0306-4D58-BA6E-8974FAE101E9}" destId="{919E9D2E-4515-4910-AC33-7277EBAB657E}" srcOrd="7" destOrd="0" presId="urn:microsoft.com/office/officeart/2005/8/layout/chevron1"/>
    <dgm:cxn modelId="{4D9FB1B1-01D6-4E7F-AFD9-64AEE80E294C}"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29" qsCatId="simple" csTypeId="urn:microsoft.com/office/officeart/2005/8/colors/accent1_2#29"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7B622E27-75A1-4D90-9263-E1380A49741F}" type="presOf" srcId="{6B714242-46E5-4B9E-B7A7-B9E2915F5CBB}" destId="{89268177-CB87-4E13-911E-ACC3271C6708}" srcOrd="0" destOrd="0" presId="urn:microsoft.com/office/officeart/2005/8/layout/chevron1"/>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9AA5EA6B-7411-4DB5-98C0-8B491415D5FB}"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8C3A1CF3-7164-4179-AA8B-BECE2A139565}" type="presOf" srcId="{ED2F9990-DF8B-4AD5-8D65-2D1395061D79}" destId="{9706B082-4B3B-4D0D-9079-8FDE82C7CCC7}" srcOrd="0" destOrd="0" presId="urn:microsoft.com/office/officeart/2005/8/layout/chevron1"/>
    <dgm:cxn modelId="{1C8FD89E-263F-45C4-BACD-730C965690A8}" type="presOf" srcId="{442E82DA-7FE7-4385-8572-1143EA15242D}" destId="{8ED072D0-5714-4D63-9205-9366FE08B5C4}" srcOrd="0" destOrd="0" presId="urn:microsoft.com/office/officeart/2005/8/layout/chevron1"/>
    <dgm:cxn modelId="{CF41FC59-5F24-42CC-8903-B9B1F94193A7}" type="presOf" srcId="{0A9F6724-9F7F-421F-8FB3-B0650AC1F617}" destId="{B6C38746-35BA-4807-97B0-945A341316EB}"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59880630-AAF2-47D9-8450-C46231FC81A5}" type="presOf" srcId="{7403A27B-8276-4E7F-890D-90B0A0988B68}" destId="{0F7140A8-40AB-405C-9C07-9B32CC89FABF}" srcOrd="0" destOrd="0" presId="urn:microsoft.com/office/officeart/2005/8/layout/chevron1"/>
    <dgm:cxn modelId="{287698ED-ACA9-4EF2-B83A-2A9C12106A48}" srcId="{94BBEFEB-4A01-459F-8FCF-8AF5F17133F8}" destId="{7403A27B-8276-4E7F-890D-90B0A0988B68}" srcOrd="2" destOrd="0" parTransId="{BA3E98FE-5B5F-492F-9FA2-FFFA3DCDCC9D}" sibTransId="{440325FC-419E-4393-970E-9ABD0ED589B8}"/>
    <dgm:cxn modelId="{494942FF-F657-4D9A-88AD-C1BDA5632622}" type="presParOf" srcId="{F832877E-0306-4D58-BA6E-8974FAE101E9}" destId="{8ED072D0-5714-4D63-9205-9366FE08B5C4}" srcOrd="0" destOrd="0" presId="urn:microsoft.com/office/officeart/2005/8/layout/chevron1"/>
    <dgm:cxn modelId="{B8604706-A3AB-4172-A813-3F684D414AA6}" type="presParOf" srcId="{F832877E-0306-4D58-BA6E-8974FAE101E9}" destId="{CDEA7B46-02E6-40E5-8E70-2AB96A1E73E0}" srcOrd="1" destOrd="0" presId="urn:microsoft.com/office/officeart/2005/8/layout/chevron1"/>
    <dgm:cxn modelId="{BE56AF47-919A-4FF0-A059-F3FF39561F46}" type="presParOf" srcId="{F832877E-0306-4D58-BA6E-8974FAE101E9}" destId="{B6C38746-35BA-4807-97B0-945A341316EB}" srcOrd="2" destOrd="0" presId="urn:microsoft.com/office/officeart/2005/8/layout/chevron1"/>
    <dgm:cxn modelId="{4F2FE148-0E40-4C5A-916A-5332CD468DCF}" type="presParOf" srcId="{F832877E-0306-4D58-BA6E-8974FAE101E9}" destId="{E419F4F3-9F94-4615-876C-DC2EAFC3A5CB}" srcOrd="3" destOrd="0" presId="urn:microsoft.com/office/officeart/2005/8/layout/chevron1"/>
    <dgm:cxn modelId="{FB35FB96-E51C-4F4B-8F4B-D993D2D5C877}" type="presParOf" srcId="{F832877E-0306-4D58-BA6E-8974FAE101E9}" destId="{0F7140A8-40AB-405C-9C07-9B32CC89FABF}" srcOrd="4" destOrd="0" presId="urn:microsoft.com/office/officeart/2005/8/layout/chevron1"/>
    <dgm:cxn modelId="{C54A90C7-506D-4635-8032-E565BA00A65F}" type="presParOf" srcId="{F832877E-0306-4D58-BA6E-8974FAE101E9}" destId="{A62B69C1-C870-44FF-84F8-9915A4439345}" srcOrd="5" destOrd="0" presId="urn:microsoft.com/office/officeart/2005/8/layout/chevron1"/>
    <dgm:cxn modelId="{8C53A937-B3D9-407B-B3C7-34E828AF7C66}" type="presParOf" srcId="{F832877E-0306-4D58-BA6E-8974FAE101E9}" destId="{9706B082-4B3B-4D0D-9079-8FDE82C7CCC7}" srcOrd="6" destOrd="0" presId="urn:microsoft.com/office/officeart/2005/8/layout/chevron1"/>
    <dgm:cxn modelId="{3E202589-7FF6-424F-BB35-720C826A4DE2}" type="presParOf" srcId="{F832877E-0306-4D58-BA6E-8974FAE101E9}" destId="{919E9D2E-4515-4910-AC33-7277EBAB657E}" srcOrd="7" destOrd="0" presId="urn:microsoft.com/office/officeart/2005/8/layout/chevron1"/>
    <dgm:cxn modelId="{EF9C4871-F22F-4D16-B022-684B6A5FAAE6}"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 qsCatId="simple" csTypeId="urn:microsoft.com/office/officeart/2005/8/colors/accent1_2"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 qsCatId="simple" csTypeId="urn:microsoft.com/office/officeart/2005/8/colors/accent1_2"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6D4D703-D6A9-437B-8EFB-453D36D0F511}" type="presOf" srcId="{0A9F6724-9F7F-421F-8FB3-B0650AC1F617}" destId="{B6C38746-35BA-4807-97B0-945A341316EB}" srcOrd="0" destOrd="0" presId="urn:microsoft.com/office/officeart/2005/8/layout/chevron1"/>
    <dgm:cxn modelId="{0E2ABB81-25A7-4063-9954-82EBCD12DEA3}" type="presOf" srcId="{7403A27B-8276-4E7F-890D-90B0A0988B68}" destId="{0F7140A8-40AB-405C-9C07-9B32CC89FABF}" srcOrd="0" destOrd="0" presId="urn:microsoft.com/office/officeart/2005/8/layout/chevron1"/>
    <dgm:cxn modelId="{23387D5F-6E97-457A-8CDC-BF097E0E95FE}" srcId="{94BBEFEB-4A01-459F-8FCF-8AF5F17133F8}" destId="{ED2F9990-DF8B-4AD5-8D65-2D1395061D79}" srcOrd="3" destOrd="0" parTransId="{D37D4804-D4DF-4646-B72D-1EA1F5D45993}" sibTransId="{2080DF3F-1987-48C9-83DB-49EC632F1633}"/>
    <dgm:cxn modelId="{F65A8F67-3DAD-4ADA-BE4C-2D40BF21D6E7}" type="presOf" srcId="{94BBEFEB-4A01-459F-8FCF-8AF5F17133F8}" destId="{F832877E-0306-4D58-BA6E-8974FAE101E9}"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29AB6B76-9FD8-42D4-BCDA-C47AACFE50AF}" srcId="{94BBEFEB-4A01-459F-8FCF-8AF5F17133F8}" destId="{6B714242-46E5-4B9E-B7A7-B9E2915F5CBB}" srcOrd="4" destOrd="0" parTransId="{2F256C33-2C48-485F-9CB4-E6B0942B740D}" sibTransId="{1C7E18F0-2C26-426B-BAF6-250D9F161EA2}"/>
    <dgm:cxn modelId="{35FEF31B-C08A-409B-9C7C-5FAAF67B55A5}" type="presOf" srcId="{6B714242-46E5-4B9E-B7A7-B9E2915F5CBB}" destId="{89268177-CB87-4E13-911E-ACC3271C6708}" srcOrd="0" destOrd="0" presId="urn:microsoft.com/office/officeart/2005/8/layout/chevron1"/>
    <dgm:cxn modelId="{5CA1924B-9EC8-4CB4-A559-D4E7AB735AB5}" type="presOf" srcId="{442E82DA-7FE7-4385-8572-1143EA15242D}" destId="{8ED072D0-5714-4D63-9205-9366FE08B5C4}"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80D1C26D-2BE1-4DCA-B8D4-AA2B6AA2C7BB}" type="presOf" srcId="{ED2F9990-DF8B-4AD5-8D65-2D1395061D79}" destId="{9706B082-4B3B-4D0D-9079-8FDE82C7CCC7}" srcOrd="0" destOrd="0" presId="urn:microsoft.com/office/officeart/2005/8/layout/chevron1"/>
    <dgm:cxn modelId="{FB900016-DEFB-454D-A3C0-1B2AC5DEEE19}" type="presParOf" srcId="{F832877E-0306-4D58-BA6E-8974FAE101E9}" destId="{8ED072D0-5714-4D63-9205-9366FE08B5C4}" srcOrd="0" destOrd="0" presId="urn:microsoft.com/office/officeart/2005/8/layout/chevron1"/>
    <dgm:cxn modelId="{B7701C7A-6A97-4DD2-8375-4507CD43ADCC}" type="presParOf" srcId="{F832877E-0306-4D58-BA6E-8974FAE101E9}" destId="{CDEA7B46-02E6-40E5-8E70-2AB96A1E73E0}" srcOrd="1" destOrd="0" presId="urn:microsoft.com/office/officeart/2005/8/layout/chevron1"/>
    <dgm:cxn modelId="{1C443E07-6422-45F5-8B4D-75285E19A779}" type="presParOf" srcId="{F832877E-0306-4D58-BA6E-8974FAE101E9}" destId="{B6C38746-35BA-4807-97B0-945A341316EB}" srcOrd="2" destOrd="0" presId="urn:microsoft.com/office/officeart/2005/8/layout/chevron1"/>
    <dgm:cxn modelId="{A736A4A1-FDAE-466F-824B-4033AE98051E}" type="presParOf" srcId="{F832877E-0306-4D58-BA6E-8974FAE101E9}" destId="{E419F4F3-9F94-4615-876C-DC2EAFC3A5CB}" srcOrd="3" destOrd="0" presId="urn:microsoft.com/office/officeart/2005/8/layout/chevron1"/>
    <dgm:cxn modelId="{A54AFC09-12B7-41A5-A8E4-1A44D421C02F}" type="presParOf" srcId="{F832877E-0306-4D58-BA6E-8974FAE101E9}" destId="{0F7140A8-40AB-405C-9C07-9B32CC89FABF}" srcOrd="4" destOrd="0" presId="urn:microsoft.com/office/officeart/2005/8/layout/chevron1"/>
    <dgm:cxn modelId="{F9B678F1-14AE-434C-875C-AAD21FCB48CA}" type="presParOf" srcId="{F832877E-0306-4D58-BA6E-8974FAE101E9}" destId="{A62B69C1-C870-44FF-84F8-9915A4439345}" srcOrd="5" destOrd="0" presId="urn:microsoft.com/office/officeart/2005/8/layout/chevron1"/>
    <dgm:cxn modelId="{B3C0575B-19C4-4FA6-8411-2BB68B4E4AF7}" type="presParOf" srcId="{F832877E-0306-4D58-BA6E-8974FAE101E9}" destId="{9706B082-4B3B-4D0D-9079-8FDE82C7CCC7}" srcOrd="6" destOrd="0" presId="urn:microsoft.com/office/officeart/2005/8/layout/chevron1"/>
    <dgm:cxn modelId="{3573D6BC-5919-41B2-B369-0C743600BD62}" type="presParOf" srcId="{F832877E-0306-4D58-BA6E-8974FAE101E9}" destId="{919E9D2E-4515-4910-AC33-7277EBAB657E}" srcOrd="7" destOrd="0" presId="urn:microsoft.com/office/officeart/2005/8/layout/chevron1"/>
    <dgm:cxn modelId="{70CE05C2-8EC0-48C8-A9AC-2E8B38D50199}"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 qsCatId="simple" csTypeId="urn:microsoft.com/office/officeart/2005/8/colors/accent1_2#6"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A06C1523-728A-40C1-B3D2-3B7017FF5849}" type="presOf" srcId="{0A9F6724-9F7F-421F-8FB3-B0650AC1F617}" destId="{B6C38746-35BA-4807-97B0-945A341316EB}" srcOrd="0" destOrd="0" presId="urn:microsoft.com/office/officeart/2005/8/layout/chevron1"/>
    <dgm:cxn modelId="{39D41961-F302-4758-9BBF-836F7AFB711C}" type="presOf" srcId="{6B714242-46E5-4B9E-B7A7-B9E2915F5CBB}" destId="{89268177-CB87-4E13-911E-ACC3271C6708}" srcOrd="0" destOrd="0" presId="urn:microsoft.com/office/officeart/2005/8/layout/chevron1"/>
    <dgm:cxn modelId="{23387D5F-6E97-457A-8CDC-BF097E0E95FE}" srcId="{94BBEFEB-4A01-459F-8FCF-8AF5F17133F8}" destId="{ED2F9990-DF8B-4AD5-8D65-2D1395061D79}" srcOrd="3" destOrd="0" parTransId="{D37D4804-D4DF-4646-B72D-1EA1F5D45993}" sibTransId="{2080DF3F-1987-48C9-83DB-49EC632F1633}"/>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29AB6B76-9FD8-42D4-BCDA-C47AACFE50AF}" srcId="{94BBEFEB-4A01-459F-8FCF-8AF5F17133F8}" destId="{6B714242-46E5-4B9E-B7A7-B9E2915F5CBB}" srcOrd="4" destOrd="0" parTransId="{2F256C33-2C48-485F-9CB4-E6B0942B740D}" sibTransId="{1C7E18F0-2C26-426B-BAF6-250D9F161EA2}"/>
    <dgm:cxn modelId="{95E02094-334C-4571-8A6A-80052773FF6B}" type="presOf" srcId="{442E82DA-7FE7-4385-8572-1143EA15242D}" destId="{8ED072D0-5714-4D63-9205-9366FE08B5C4}" srcOrd="0" destOrd="0" presId="urn:microsoft.com/office/officeart/2005/8/layout/chevron1"/>
    <dgm:cxn modelId="{9891E749-8CA2-4357-8FFC-E57077083A7D}"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77248757-FA9F-471B-BFF9-417CBC10902D}" type="presOf" srcId="{7403A27B-8276-4E7F-890D-90B0A0988B68}" destId="{0F7140A8-40AB-405C-9C07-9B32CC89FABF}" srcOrd="0" destOrd="0" presId="urn:microsoft.com/office/officeart/2005/8/layout/chevron1"/>
    <dgm:cxn modelId="{541CE219-FE92-4B95-8BBF-0FE16FCF4AA7}" type="presOf" srcId="{94BBEFEB-4A01-459F-8FCF-8AF5F17133F8}" destId="{F832877E-0306-4D58-BA6E-8974FAE101E9}" srcOrd="0" destOrd="0" presId="urn:microsoft.com/office/officeart/2005/8/layout/chevron1"/>
    <dgm:cxn modelId="{D60A04A4-A7C1-4847-BF09-40F3C8CC0280}" type="presParOf" srcId="{F832877E-0306-4D58-BA6E-8974FAE101E9}" destId="{8ED072D0-5714-4D63-9205-9366FE08B5C4}" srcOrd="0" destOrd="0" presId="urn:microsoft.com/office/officeart/2005/8/layout/chevron1"/>
    <dgm:cxn modelId="{DCB73F0F-50F6-4F1E-AD26-ACE7218F84A2}" type="presParOf" srcId="{F832877E-0306-4D58-BA6E-8974FAE101E9}" destId="{CDEA7B46-02E6-40E5-8E70-2AB96A1E73E0}" srcOrd="1" destOrd="0" presId="urn:microsoft.com/office/officeart/2005/8/layout/chevron1"/>
    <dgm:cxn modelId="{9672DDE8-0A57-4887-A9A1-B68761BE3B9A}" type="presParOf" srcId="{F832877E-0306-4D58-BA6E-8974FAE101E9}" destId="{B6C38746-35BA-4807-97B0-945A341316EB}" srcOrd="2" destOrd="0" presId="urn:microsoft.com/office/officeart/2005/8/layout/chevron1"/>
    <dgm:cxn modelId="{7DCC536A-AC03-4ED1-BC43-C3E4820135B8}" type="presParOf" srcId="{F832877E-0306-4D58-BA6E-8974FAE101E9}" destId="{E419F4F3-9F94-4615-876C-DC2EAFC3A5CB}" srcOrd="3" destOrd="0" presId="urn:microsoft.com/office/officeart/2005/8/layout/chevron1"/>
    <dgm:cxn modelId="{1C515DE1-8FCC-442E-81F8-6DEF49B7888B}" type="presParOf" srcId="{F832877E-0306-4D58-BA6E-8974FAE101E9}" destId="{0F7140A8-40AB-405C-9C07-9B32CC89FABF}" srcOrd="4" destOrd="0" presId="urn:microsoft.com/office/officeart/2005/8/layout/chevron1"/>
    <dgm:cxn modelId="{46823871-9DEA-40D0-8FCC-DB58ACE090D3}" type="presParOf" srcId="{F832877E-0306-4D58-BA6E-8974FAE101E9}" destId="{A62B69C1-C870-44FF-84F8-9915A4439345}" srcOrd="5" destOrd="0" presId="urn:microsoft.com/office/officeart/2005/8/layout/chevron1"/>
    <dgm:cxn modelId="{3D79B324-BF1C-4A8F-B081-94F1A23FBEA6}" type="presParOf" srcId="{F832877E-0306-4D58-BA6E-8974FAE101E9}" destId="{9706B082-4B3B-4D0D-9079-8FDE82C7CCC7}" srcOrd="6" destOrd="0" presId="urn:microsoft.com/office/officeart/2005/8/layout/chevron1"/>
    <dgm:cxn modelId="{9E239DF9-8A29-4AFE-A856-7989BE4503D1}" type="presParOf" srcId="{F832877E-0306-4D58-BA6E-8974FAE101E9}" destId="{919E9D2E-4515-4910-AC33-7277EBAB657E}" srcOrd="7" destOrd="0" presId="urn:microsoft.com/office/officeart/2005/8/layout/chevron1"/>
    <dgm:cxn modelId="{B2A49225-75BD-4A01-89DD-36E6D2398E23}"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0" qsCatId="simple" csTypeId="urn:microsoft.com/office/officeart/2005/8/colors/accent1_2#50"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ACD41C76-C844-4CAE-BDBE-9D1DDBF9CF41}" type="presOf" srcId="{6B714242-46E5-4B9E-B7A7-B9E2915F5CBB}" destId="{89268177-CB87-4E13-911E-ACC3271C6708}" srcOrd="0" destOrd="0" presId="urn:microsoft.com/office/officeart/2005/8/layout/chevron1"/>
    <dgm:cxn modelId="{E70937D3-EE12-4201-80B4-C1A40E09580C}" type="presOf" srcId="{7403A27B-8276-4E7F-890D-90B0A0988B68}" destId="{0F7140A8-40AB-405C-9C07-9B32CC89FABF}" srcOrd="0" destOrd="0" presId="urn:microsoft.com/office/officeart/2005/8/layout/chevron1"/>
    <dgm:cxn modelId="{4CCC897A-F3FB-49D5-AD2E-91C181592510}"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9810BC56-1B82-4690-8783-45C15E4EDE91}" type="presOf" srcId="{442E82DA-7FE7-4385-8572-1143EA15242D}" destId="{8ED072D0-5714-4D63-9205-9366FE08B5C4}" srcOrd="0" destOrd="0" presId="urn:microsoft.com/office/officeart/2005/8/layout/chevron1"/>
    <dgm:cxn modelId="{DD688285-E826-49EA-8101-38838D73C3FC}" type="presOf" srcId="{0A9F6724-9F7F-421F-8FB3-B0650AC1F617}" destId="{B6C38746-35BA-4807-97B0-945A341316EB}" srcOrd="0" destOrd="0" presId="urn:microsoft.com/office/officeart/2005/8/layout/chevron1"/>
    <dgm:cxn modelId="{54B607D0-6706-4964-B909-880B439851CA}" type="presOf" srcId="{ED2F9990-DF8B-4AD5-8D65-2D1395061D79}" destId="{9706B082-4B3B-4D0D-9079-8FDE82C7CCC7}"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B2063366-E1DC-45F7-BB8E-C973ECC83C67}" type="presParOf" srcId="{F832877E-0306-4D58-BA6E-8974FAE101E9}" destId="{8ED072D0-5714-4D63-9205-9366FE08B5C4}" srcOrd="0" destOrd="0" presId="urn:microsoft.com/office/officeart/2005/8/layout/chevron1"/>
    <dgm:cxn modelId="{996E7C9F-BBED-47BB-9C4D-9DCE8AD6CB70}" type="presParOf" srcId="{F832877E-0306-4D58-BA6E-8974FAE101E9}" destId="{CDEA7B46-02E6-40E5-8E70-2AB96A1E73E0}" srcOrd="1" destOrd="0" presId="urn:microsoft.com/office/officeart/2005/8/layout/chevron1"/>
    <dgm:cxn modelId="{B3AF4078-8626-4CA5-8837-4E24EA59447E}" type="presParOf" srcId="{F832877E-0306-4D58-BA6E-8974FAE101E9}" destId="{B6C38746-35BA-4807-97B0-945A341316EB}" srcOrd="2" destOrd="0" presId="urn:microsoft.com/office/officeart/2005/8/layout/chevron1"/>
    <dgm:cxn modelId="{345EA6E2-D45B-455C-8AC7-439569879A05}" type="presParOf" srcId="{F832877E-0306-4D58-BA6E-8974FAE101E9}" destId="{E419F4F3-9F94-4615-876C-DC2EAFC3A5CB}" srcOrd="3" destOrd="0" presId="urn:microsoft.com/office/officeart/2005/8/layout/chevron1"/>
    <dgm:cxn modelId="{462EE154-A13C-4B73-ADFB-94537581DD72}" type="presParOf" srcId="{F832877E-0306-4D58-BA6E-8974FAE101E9}" destId="{0F7140A8-40AB-405C-9C07-9B32CC89FABF}" srcOrd="4" destOrd="0" presId="urn:microsoft.com/office/officeart/2005/8/layout/chevron1"/>
    <dgm:cxn modelId="{96D2860C-C3E3-4E07-86EC-B1C8A13CC773}" type="presParOf" srcId="{F832877E-0306-4D58-BA6E-8974FAE101E9}" destId="{A62B69C1-C870-44FF-84F8-9915A4439345}" srcOrd="5" destOrd="0" presId="urn:microsoft.com/office/officeart/2005/8/layout/chevron1"/>
    <dgm:cxn modelId="{5A96A026-30FB-4251-BB12-0E1A9659D44E}" type="presParOf" srcId="{F832877E-0306-4D58-BA6E-8974FAE101E9}" destId="{9706B082-4B3B-4D0D-9079-8FDE82C7CCC7}" srcOrd="6" destOrd="0" presId="urn:microsoft.com/office/officeart/2005/8/layout/chevron1"/>
    <dgm:cxn modelId="{5FB81F95-F57E-4CBB-A00F-E540C747E2A0}" type="presParOf" srcId="{F832877E-0306-4D58-BA6E-8974FAE101E9}" destId="{919E9D2E-4515-4910-AC33-7277EBAB657E}" srcOrd="7" destOrd="0" presId="urn:microsoft.com/office/officeart/2005/8/layout/chevron1"/>
    <dgm:cxn modelId="{170D751C-BEA0-4A00-B544-C08F96851B71}"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3" qsCatId="simple" csTypeId="urn:microsoft.com/office/officeart/2005/8/colors/accent1_2#3"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70A2872D-4B17-45AC-8BED-00B412C4B181}" type="presOf" srcId="{94BBEFEB-4A01-459F-8FCF-8AF5F17133F8}" destId="{F832877E-0306-4D58-BA6E-8974FAE101E9}" srcOrd="0" destOrd="0" presId="urn:microsoft.com/office/officeart/2005/8/layout/chevron1"/>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876E8A3E-3305-4A6C-A152-874457590223}" type="presOf" srcId="{ED2F9990-DF8B-4AD5-8D65-2D1395061D79}" destId="{9706B082-4B3B-4D0D-9079-8FDE82C7CCC7}" srcOrd="0" destOrd="0" presId="urn:microsoft.com/office/officeart/2005/8/layout/chevron1"/>
    <dgm:cxn modelId="{1C98DB92-A334-4110-B9B6-B56084E3A258}" type="presOf" srcId="{7403A27B-8276-4E7F-890D-90B0A0988B68}" destId="{0F7140A8-40AB-405C-9C07-9B32CC89FABF}" srcOrd="0" destOrd="0" presId="urn:microsoft.com/office/officeart/2005/8/layout/chevron1"/>
    <dgm:cxn modelId="{5DC1A206-006F-4CD3-98D3-D0BF9EEBCEE1}" type="presOf" srcId="{442E82DA-7FE7-4385-8572-1143EA15242D}" destId="{8ED072D0-5714-4D63-9205-9366FE08B5C4}" srcOrd="0" destOrd="0" presId="urn:microsoft.com/office/officeart/2005/8/layout/chevron1"/>
    <dgm:cxn modelId="{F30671E4-67D9-4306-8E1B-4324A8C8B08B}" type="presOf" srcId="{0A9F6724-9F7F-421F-8FB3-B0650AC1F617}" destId="{B6C38746-35BA-4807-97B0-945A341316EB}"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56DA60A1-2E18-44CC-B580-1CD74C318D4C}"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6ED51AC7-F168-456A-8740-7EACBD4B7335}" type="presParOf" srcId="{F832877E-0306-4D58-BA6E-8974FAE101E9}" destId="{8ED072D0-5714-4D63-9205-9366FE08B5C4}" srcOrd="0" destOrd="0" presId="urn:microsoft.com/office/officeart/2005/8/layout/chevron1"/>
    <dgm:cxn modelId="{C40B8F4B-BD2D-45E2-8491-2FDE93865E39}" type="presParOf" srcId="{F832877E-0306-4D58-BA6E-8974FAE101E9}" destId="{CDEA7B46-02E6-40E5-8E70-2AB96A1E73E0}" srcOrd="1" destOrd="0" presId="urn:microsoft.com/office/officeart/2005/8/layout/chevron1"/>
    <dgm:cxn modelId="{970C3564-4401-4A30-896B-F6E8F0289774}" type="presParOf" srcId="{F832877E-0306-4D58-BA6E-8974FAE101E9}" destId="{B6C38746-35BA-4807-97B0-945A341316EB}" srcOrd="2" destOrd="0" presId="urn:microsoft.com/office/officeart/2005/8/layout/chevron1"/>
    <dgm:cxn modelId="{F3419BFD-F9D3-468E-B760-89F514D2EBF8}" type="presParOf" srcId="{F832877E-0306-4D58-BA6E-8974FAE101E9}" destId="{E419F4F3-9F94-4615-876C-DC2EAFC3A5CB}" srcOrd="3" destOrd="0" presId="urn:microsoft.com/office/officeart/2005/8/layout/chevron1"/>
    <dgm:cxn modelId="{7F704021-BB00-43BA-80F6-19C8A042FCCB}" type="presParOf" srcId="{F832877E-0306-4D58-BA6E-8974FAE101E9}" destId="{0F7140A8-40AB-405C-9C07-9B32CC89FABF}" srcOrd="4" destOrd="0" presId="urn:microsoft.com/office/officeart/2005/8/layout/chevron1"/>
    <dgm:cxn modelId="{B14883CF-DFEA-4656-BBD3-89401FDF3937}" type="presParOf" srcId="{F832877E-0306-4D58-BA6E-8974FAE101E9}" destId="{A62B69C1-C870-44FF-84F8-9915A4439345}" srcOrd="5" destOrd="0" presId="urn:microsoft.com/office/officeart/2005/8/layout/chevron1"/>
    <dgm:cxn modelId="{9EF22567-8A8D-4E05-B374-11DB8FB0D593}" type="presParOf" srcId="{F832877E-0306-4D58-BA6E-8974FAE101E9}" destId="{9706B082-4B3B-4D0D-9079-8FDE82C7CCC7}" srcOrd="6" destOrd="0" presId="urn:microsoft.com/office/officeart/2005/8/layout/chevron1"/>
    <dgm:cxn modelId="{04402C12-BCEF-4239-85C6-7D779FE2DF16}" type="presParOf" srcId="{F832877E-0306-4D58-BA6E-8974FAE101E9}" destId="{919E9D2E-4515-4910-AC33-7277EBAB657E}" srcOrd="7" destOrd="0" presId="urn:microsoft.com/office/officeart/2005/8/layout/chevron1"/>
    <dgm:cxn modelId="{D93AD910-7887-4E57-8741-BF07A2E41D86}"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0" qsCatId="simple" csTypeId="urn:microsoft.com/office/officeart/2005/8/colors/accent1_2#50"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595959"/>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ACD41C76-C844-4CAE-BDBE-9D1DDBF9CF41}" type="presOf" srcId="{6B714242-46E5-4B9E-B7A7-B9E2915F5CBB}" destId="{89268177-CB87-4E13-911E-ACC3271C6708}" srcOrd="0" destOrd="0" presId="urn:microsoft.com/office/officeart/2005/8/layout/chevron1"/>
    <dgm:cxn modelId="{E70937D3-EE12-4201-80B4-C1A40E09580C}" type="presOf" srcId="{7403A27B-8276-4E7F-890D-90B0A0988B68}" destId="{0F7140A8-40AB-405C-9C07-9B32CC89FABF}" srcOrd="0" destOrd="0" presId="urn:microsoft.com/office/officeart/2005/8/layout/chevron1"/>
    <dgm:cxn modelId="{4CCC897A-F3FB-49D5-AD2E-91C181592510}"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9810BC56-1B82-4690-8783-45C15E4EDE91}" type="presOf" srcId="{442E82DA-7FE7-4385-8572-1143EA15242D}" destId="{8ED072D0-5714-4D63-9205-9366FE08B5C4}" srcOrd="0" destOrd="0" presId="urn:microsoft.com/office/officeart/2005/8/layout/chevron1"/>
    <dgm:cxn modelId="{DD688285-E826-49EA-8101-38838D73C3FC}" type="presOf" srcId="{0A9F6724-9F7F-421F-8FB3-B0650AC1F617}" destId="{B6C38746-35BA-4807-97B0-945A341316EB}" srcOrd="0" destOrd="0" presId="urn:microsoft.com/office/officeart/2005/8/layout/chevron1"/>
    <dgm:cxn modelId="{54B607D0-6706-4964-B909-880B439851CA}" type="presOf" srcId="{ED2F9990-DF8B-4AD5-8D65-2D1395061D79}" destId="{9706B082-4B3B-4D0D-9079-8FDE82C7CCC7}"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B2063366-E1DC-45F7-BB8E-C973ECC83C67}" type="presParOf" srcId="{F832877E-0306-4D58-BA6E-8974FAE101E9}" destId="{8ED072D0-5714-4D63-9205-9366FE08B5C4}" srcOrd="0" destOrd="0" presId="urn:microsoft.com/office/officeart/2005/8/layout/chevron1"/>
    <dgm:cxn modelId="{996E7C9F-BBED-47BB-9C4D-9DCE8AD6CB70}" type="presParOf" srcId="{F832877E-0306-4D58-BA6E-8974FAE101E9}" destId="{CDEA7B46-02E6-40E5-8E70-2AB96A1E73E0}" srcOrd="1" destOrd="0" presId="urn:microsoft.com/office/officeart/2005/8/layout/chevron1"/>
    <dgm:cxn modelId="{B3AF4078-8626-4CA5-8837-4E24EA59447E}" type="presParOf" srcId="{F832877E-0306-4D58-BA6E-8974FAE101E9}" destId="{B6C38746-35BA-4807-97B0-945A341316EB}" srcOrd="2" destOrd="0" presId="urn:microsoft.com/office/officeart/2005/8/layout/chevron1"/>
    <dgm:cxn modelId="{345EA6E2-D45B-455C-8AC7-439569879A05}" type="presParOf" srcId="{F832877E-0306-4D58-BA6E-8974FAE101E9}" destId="{E419F4F3-9F94-4615-876C-DC2EAFC3A5CB}" srcOrd="3" destOrd="0" presId="urn:microsoft.com/office/officeart/2005/8/layout/chevron1"/>
    <dgm:cxn modelId="{462EE154-A13C-4B73-ADFB-94537581DD72}" type="presParOf" srcId="{F832877E-0306-4D58-BA6E-8974FAE101E9}" destId="{0F7140A8-40AB-405C-9C07-9B32CC89FABF}" srcOrd="4" destOrd="0" presId="urn:microsoft.com/office/officeart/2005/8/layout/chevron1"/>
    <dgm:cxn modelId="{96D2860C-C3E3-4E07-86EC-B1C8A13CC773}" type="presParOf" srcId="{F832877E-0306-4D58-BA6E-8974FAE101E9}" destId="{A62B69C1-C870-44FF-84F8-9915A4439345}" srcOrd="5" destOrd="0" presId="urn:microsoft.com/office/officeart/2005/8/layout/chevron1"/>
    <dgm:cxn modelId="{5A96A026-30FB-4251-BB12-0E1A9659D44E}" type="presParOf" srcId="{F832877E-0306-4D58-BA6E-8974FAE101E9}" destId="{9706B082-4B3B-4D0D-9079-8FDE82C7CCC7}" srcOrd="6" destOrd="0" presId="urn:microsoft.com/office/officeart/2005/8/layout/chevron1"/>
    <dgm:cxn modelId="{5FB81F95-F57E-4CBB-A00F-E540C747E2A0}" type="presParOf" srcId="{F832877E-0306-4D58-BA6E-8974FAE101E9}" destId="{919E9D2E-4515-4910-AC33-7277EBAB657E}" srcOrd="7" destOrd="0" presId="urn:microsoft.com/office/officeart/2005/8/layout/chevron1"/>
    <dgm:cxn modelId="{170D751C-BEA0-4A00-B544-C08F96851B71}"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14" qsCatId="simple" csTypeId="urn:microsoft.com/office/officeart/2005/8/colors/accent1_2#14"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3387D5F-6E97-457A-8CDC-BF097E0E95FE}" srcId="{94BBEFEB-4A01-459F-8FCF-8AF5F17133F8}" destId="{ED2F9990-DF8B-4AD5-8D65-2D1395061D79}" srcOrd="3" destOrd="0" parTransId="{D37D4804-D4DF-4646-B72D-1EA1F5D45993}" sibTransId="{2080DF3F-1987-48C9-83DB-49EC632F1633}"/>
    <dgm:cxn modelId="{0A62F29F-F5A1-45B1-A7DB-0AFABF602F0C}" type="presOf" srcId="{ED2F9990-DF8B-4AD5-8D65-2D1395061D79}" destId="{9706B082-4B3B-4D0D-9079-8FDE82C7CCC7}"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DD938D0D-A493-4CEB-9D64-E44F8801C491}" type="presOf" srcId="{442E82DA-7FE7-4385-8572-1143EA15242D}" destId="{8ED072D0-5714-4D63-9205-9366FE08B5C4}" srcOrd="0" destOrd="0" presId="urn:microsoft.com/office/officeart/2005/8/layout/chevron1"/>
    <dgm:cxn modelId="{287698ED-ACA9-4EF2-B83A-2A9C12106A48}" srcId="{94BBEFEB-4A01-459F-8FCF-8AF5F17133F8}" destId="{7403A27B-8276-4E7F-890D-90B0A0988B68}" srcOrd="2" destOrd="0" parTransId="{BA3E98FE-5B5F-492F-9FA2-FFFA3DCDCC9D}" sibTransId="{440325FC-419E-4393-970E-9ABD0ED589B8}"/>
    <dgm:cxn modelId="{29AB6B76-9FD8-42D4-BCDA-C47AACFE50AF}" srcId="{94BBEFEB-4A01-459F-8FCF-8AF5F17133F8}" destId="{6B714242-46E5-4B9E-B7A7-B9E2915F5CBB}" srcOrd="4" destOrd="0" parTransId="{2F256C33-2C48-485F-9CB4-E6B0942B740D}" sibTransId="{1C7E18F0-2C26-426B-BAF6-250D9F161EA2}"/>
    <dgm:cxn modelId="{A7006A10-B910-4CF6-862B-D3B1A60C566D}" type="presOf" srcId="{94BBEFEB-4A01-459F-8FCF-8AF5F17133F8}" destId="{F832877E-0306-4D58-BA6E-8974FAE101E9}" srcOrd="0" destOrd="0" presId="urn:microsoft.com/office/officeart/2005/8/layout/chevron1"/>
    <dgm:cxn modelId="{F9F117CF-15C5-4062-85E5-657C08054191}" type="presOf" srcId="{7403A27B-8276-4E7F-890D-90B0A0988B68}" destId="{0F7140A8-40AB-405C-9C07-9B32CC89FABF}"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B804A797-CC51-4C0E-B4B6-EF863C080BEC}" type="presOf" srcId="{0A9F6724-9F7F-421F-8FB3-B0650AC1F617}" destId="{B6C38746-35BA-4807-97B0-945A341316EB}" srcOrd="0" destOrd="0" presId="urn:microsoft.com/office/officeart/2005/8/layout/chevron1"/>
    <dgm:cxn modelId="{03677F90-C5BC-4FD1-90EA-8823BAF7F383}" type="presOf" srcId="{6B714242-46E5-4B9E-B7A7-B9E2915F5CBB}" destId="{89268177-CB87-4E13-911E-ACC3271C6708}" srcOrd="0" destOrd="0" presId="urn:microsoft.com/office/officeart/2005/8/layout/chevron1"/>
    <dgm:cxn modelId="{B95DBF23-E9A1-4140-8EE0-A6CD26DDE31E}" type="presParOf" srcId="{F832877E-0306-4D58-BA6E-8974FAE101E9}" destId="{8ED072D0-5714-4D63-9205-9366FE08B5C4}" srcOrd="0" destOrd="0" presId="urn:microsoft.com/office/officeart/2005/8/layout/chevron1"/>
    <dgm:cxn modelId="{CF9DDCE3-15DD-4A4F-A587-0D53883E0772}" type="presParOf" srcId="{F832877E-0306-4D58-BA6E-8974FAE101E9}" destId="{CDEA7B46-02E6-40E5-8E70-2AB96A1E73E0}" srcOrd="1" destOrd="0" presId="urn:microsoft.com/office/officeart/2005/8/layout/chevron1"/>
    <dgm:cxn modelId="{7B4E9349-EB2A-4AAC-BD15-AB2A6F12D888}" type="presParOf" srcId="{F832877E-0306-4D58-BA6E-8974FAE101E9}" destId="{B6C38746-35BA-4807-97B0-945A341316EB}" srcOrd="2" destOrd="0" presId="urn:microsoft.com/office/officeart/2005/8/layout/chevron1"/>
    <dgm:cxn modelId="{27B1C4FB-01E4-44E4-8348-77D2DC7F6593}" type="presParOf" srcId="{F832877E-0306-4D58-BA6E-8974FAE101E9}" destId="{E419F4F3-9F94-4615-876C-DC2EAFC3A5CB}" srcOrd="3" destOrd="0" presId="urn:microsoft.com/office/officeart/2005/8/layout/chevron1"/>
    <dgm:cxn modelId="{BB1A95C9-173C-4E0A-9087-58C05BCC118B}" type="presParOf" srcId="{F832877E-0306-4D58-BA6E-8974FAE101E9}" destId="{0F7140A8-40AB-405C-9C07-9B32CC89FABF}" srcOrd="4" destOrd="0" presId="urn:microsoft.com/office/officeart/2005/8/layout/chevron1"/>
    <dgm:cxn modelId="{A712B64B-0389-464C-B6FB-F55775A708BE}" type="presParOf" srcId="{F832877E-0306-4D58-BA6E-8974FAE101E9}" destId="{A62B69C1-C870-44FF-84F8-9915A4439345}" srcOrd="5" destOrd="0" presId="urn:microsoft.com/office/officeart/2005/8/layout/chevron1"/>
    <dgm:cxn modelId="{12F24005-89BF-47A4-A5CF-8B2F536BEF8F}" type="presParOf" srcId="{F832877E-0306-4D58-BA6E-8974FAE101E9}" destId="{9706B082-4B3B-4D0D-9079-8FDE82C7CCC7}" srcOrd="6" destOrd="0" presId="urn:microsoft.com/office/officeart/2005/8/layout/chevron1"/>
    <dgm:cxn modelId="{E7357525-974A-45C4-922D-CB059E20A2DA}" type="presParOf" srcId="{F832877E-0306-4D58-BA6E-8974FAE101E9}" destId="{919E9D2E-4515-4910-AC33-7277EBAB657E}" srcOrd="7" destOrd="0" presId="urn:microsoft.com/office/officeart/2005/8/layout/chevron1"/>
    <dgm:cxn modelId="{D724F2B5-CF62-461B-809F-AD4DA8225254}"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14" qsCatId="simple" csTypeId="urn:microsoft.com/office/officeart/2005/8/colors/accent1_2#14"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3387D5F-6E97-457A-8CDC-BF097E0E95FE}" srcId="{94BBEFEB-4A01-459F-8FCF-8AF5F17133F8}" destId="{ED2F9990-DF8B-4AD5-8D65-2D1395061D79}" srcOrd="3" destOrd="0" parTransId="{D37D4804-D4DF-4646-B72D-1EA1F5D45993}" sibTransId="{2080DF3F-1987-48C9-83DB-49EC632F1633}"/>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BE84213E-3F95-4DBA-8AF5-0ECE602EE11E}" type="presOf" srcId="{7403A27B-8276-4E7F-890D-90B0A0988B68}" destId="{0F7140A8-40AB-405C-9C07-9B32CC89FABF}" srcOrd="0" destOrd="0" presId="urn:microsoft.com/office/officeart/2005/8/layout/chevron1"/>
    <dgm:cxn modelId="{29AB6B76-9FD8-42D4-BCDA-C47AACFE50AF}" srcId="{94BBEFEB-4A01-459F-8FCF-8AF5F17133F8}" destId="{6B714242-46E5-4B9E-B7A7-B9E2915F5CBB}" srcOrd="4" destOrd="0" parTransId="{2F256C33-2C48-485F-9CB4-E6B0942B740D}" sibTransId="{1C7E18F0-2C26-426B-BAF6-250D9F161EA2}"/>
    <dgm:cxn modelId="{0E8711D5-16EC-4A47-B05B-AA86DD0D2A8B}" type="presOf" srcId="{6B714242-46E5-4B9E-B7A7-B9E2915F5CBB}" destId="{89268177-CB87-4E13-911E-ACC3271C6708}" srcOrd="0" destOrd="0" presId="urn:microsoft.com/office/officeart/2005/8/layout/chevron1"/>
    <dgm:cxn modelId="{852451FC-8CD5-421B-831B-E284D89B8002}" type="presOf" srcId="{442E82DA-7FE7-4385-8572-1143EA15242D}" destId="{8ED072D0-5714-4D63-9205-9366FE08B5C4}" srcOrd="0" destOrd="0" presId="urn:microsoft.com/office/officeart/2005/8/layout/chevron1"/>
    <dgm:cxn modelId="{AA2C4372-7FEC-4F1F-99A5-72E9A12DBDA3}" type="presOf" srcId="{94BBEFEB-4A01-459F-8FCF-8AF5F17133F8}" destId="{F832877E-0306-4D58-BA6E-8974FAE101E9}" srcOrd="0" destOrd="0" presId="urn:microsoft.com/office/officeart/2005/8/layout/chevron1"/>
    <dgm:cxn modelId="{0AE41468-E069-46EA-BB0C-43B5535FAC26}" type="presOf" srcId="{0A9F6724-9F7F-421F-8FB3-B0650AC1F617}" destId="{B6C38746-35BA-4807-97B0-945A341316EB}" srcOrd="0" destOrd="0" presId="urn:microsoft.com/office/officeart/2005/8/layout/chevron1"/>
    <dgm:cxn modelId="{AA06218F-6009-4D83-8DBE-D41D9A9D53CE}"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3E78E527-EC29-4FF6-B2D2-A6884382D42D}" type="presParOf" srcId="{F832877E-0306-4D58-BA6E-8974FAE101E9}" destId="{8ED072D0-5714-4D63-9205-9366FE08B5C4}" srcOrd="0" destOrd="0" presId="urn:microsoft.com/office/officeart/2005/8/layout/chevron1"/>
    <dgm:cxn modelId="{99345EC4-8AAE-41AB-AE37-7208E2056F94}" type="presParOf" srcId="{F832877E-0306-4D58-BA6E-8974FAE101E9}" destId="{CDEA7B46-02E6-40E5-8E70-2AB96A1E73E0}" srcOrd="1" destOrd="0" presId="urn:microsoft.com/office/officeart/2005/8/layout/chevron1"/>
    <dgm:cxn modelId="{343826F2-7880-453D-AE94-0E019B02AB4C}" type="presParOf" srcId="{F832877E-0306-4D58-BA6E-8974FAE101E9}" destId="{B6C38746-35BA-4807-97B0-945A341316EB}" srcOrd="2" destOrd="0" presId="urn:microsoft.com/office/officeart/2005/8/layout/chevron1"/>
    <dgm:cxn modelId="{90905DAD-BAB0-474B-B9E7-BFE7A081C5ED}" type="presParOf" srcId="{F832877E-0306-4D58-BA6E-8974FAE101E9}" destId="{E419F4F3-9F94-4615-876C-DC2EAFC3A5CB}" srcOrd="3" destOrd="0" presId="urn:microsoft.com/office/officeart/2005/8/layout/chevron1"/>
    <dgm:cxn modelId="{63AD7864-44D6-4D04-9E1B-5D454892A551}" type="presParOf" srcId="{F832877E-0306-4D58-BA6E-8974FAE101E9}" destId="{0F7140A8-40AB-405C-9C07-9B32CC89FABF}" srcOrd="4" destOrd="0" presId="urn:microsoft.com/office/officeart/2005/8/layout/chevron1"/>
    <dgm:cxn modelId="{A2328264-6897-4F9B-8D78-FBD1A094253D}" type="presParOf" srcId="{F832877E-0306-4D58-BA6E-8974FAE101E9}" destId="{A62B69C1-C870-44FF-84F8-9915A4439345}" srcOrd="5" destOrd="0" presId="urn:microsoft.com/office/officeart/2005/8/layout/chevron1"/>
    <dgm:cxn modelId="{18788FD9-9413-473E-B21C-9B7F2A185C13}" type="presParOf" srcId="{F832877E-0306-4D58-BA6E-8974FAE101E9}" destId="{9706B082-4B3B-4D0D-9079-8FDE82C7CCC7}" srcOrd="6" destOrd="0" presId="urn:microsoft.com/office/officeart/2005/8/layout/chevron1"/>
    <dgm:cxn modelId="{E4645E01-2470-49A3-A3FD-C39F79DB6DEF}" type="presParOf" srcId="{F832877E-0306-4D58-BA6E-8974FAE101E9}" destId="{919E9D2E-4515-4910-AC33-7277EBAB657E}" srcOrd="7" destOrd="0" presId="urn:microsoft.com/office/officeart/2005/8/layout/chevron1"/>
    <dgm:cxn modelId="{2FEF5367-32B2-417A-AE14-1D5437DA5AC2}"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sp:txBody>
      <dsp:txXfrm>
        <a:off x="7402765" y="0"/>
        <a:ext cx="1492453" cy="49456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sp:txBody>
      <dsp:txXfrm>
        <a:off x="7402765" y="0"/>
        <a:ext cx="1492453" cy="4945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a:rPr>
            <a:t>成本预算</a:t>
          </a:r>
        </a:p>
      </dsp:txBody>
      <dsp:txXfrm>
        <a:off x="7402765" y="0"/>
        <a:ext cx="1492453" cy="4945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2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5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FC0106-4824-4534-9921-AF8FA6ACD50A}" type="datetimeFigureOut">
              <a:rPr lang="zh-CN" altLang="en-US" smtClean="0"/>
              <a:t>2019/5/18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0DF63D-1372-4DE5-AE77-8AAD9FF7A0E1}" type="slidenum">
              <a:rPr lang="zh-CN" altLang="en-US" smtClean="0"/>
              <a:t>‹#›</a:t>
            </a:fld>
            <a:endParaRPr lang="zh-CN" altLang="en-US"/>
          </a:p>
        </p:txBody>
      </p:sp>
    </p:spTree>
    <p:extLst>
      <p:ext uri="{BB962C8B-B14F-4D97-AF65-F5344CB8AC3E}">
        <p14:creationId xmlns:p14="http://schemas.microsoft.com/office/powerpoint/2010/main" val="5742052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各位评委好，我们是来自江山赛区的</a:t>
            </a:r>
            <a:r>
              <a:rPr lang="en-US" altLang="zh-CN" dirty="0" smtClean="0"/>
              <a:t>MapReduce</a:t>
            </a:r>
            <a:r>
              <a:rPr lang="zh-CN" altLang="en-US" dirty="0" smtClean="0"/>
              <a:t>队，我是队长方垣闰。今天又我和我的几位队友来共同讲述我们关于给贵司提供的</a:t>
            </a:r>
            <a:r>
              <a:rPr lang="en-US" altLang="zh-CN" dirty="0" smtClean="0"/>
              <a:t>5G</a:t>
            </a:r>
            <a:r>
              <a:rPr lang="zh-CN" altLang="en-US" dirty="0" smtClean="0"/>
              <a:t>核心网云化的解决方案。</a:t>
            </a:r>
            <a:endParaRPr lang="zh-CN" altLang="en-US" dirty="0"/>
          </a:p>
        </p:txBody>
      </p:sp>
      <p:sp>
        <p:nvSpPr>
          <p:cNvPr id="4" name="灯片编号占位符 3"/>
          <p:cNvSpPr>
            <a:spLocks noGrp="1"/>
          </p:cNvSpPr>
          <p:nvPr>
            <p:ph type="sldNum" sz="quarter" idx="10"/>
          </p:nvPr>
        </p:nvSpPr>
        <p:spPr/>
        <p:txBody>
          <a:bodyPr/>
          <a:lstStyle/>
          <a:p>
            <a:fld id="{E80DF63D-1372-4DE5-AE77-8AAD9FF7A0E1}" type="slidenum">
              <a:rPr lang="zh-CN" altLang="en-US" smtClean="0"/>
              <a:t>1</a:t>
            </a:fld>
            <a:endParaRPr lang="zh-CN" altLang="en-US"/>
          </a:p>
        </p:txBody>
      </p:sp>
    </p:spTree>
    <p:extLst>
      <p:ext uri="{BB962C8B-B14F-4D97-AF65-F5344CB8AC3E}">
        <p14:creationId xmlns:p14="http://schemas.microsoft.com/office/powerpoint/2010/main" val="10570877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有了各种云服务，对这些服务进行管理和监控就必不可少。针对这个需求，我们引入华为</a:t>
            </a:r>
            <a:r>
              <a:rPr lang="en-US" altLang="zh-CN" dirty="0" smtClean="0"/>
              <a:t>ManageOne</a:t>
            </a:r>
            <a:r>
              <a:rPr lang="zh-CN" altLang="en-US" dirty="0" smtClean="0"/>
              <a:t>数据中心管理平台，它针对分布云数据中心的服务保障和服务编排提供了管理方案。 能够做到：物理分布、逻辑集中；多数据中心统一管理、异构虚拟平台统一管理、运营和运维统一管理；可基于</a:t>
            </a:r>
            <a:r>
              <a:rPr lang="en-US" altLang="zh-CN" dirty="0" smtClean="0"/>
              <a:t>VDC</a:t>
            </a:r>
            <a:r>
              <a:rPr lang="zh-CN" altLang="en-US" dirty="0" smtClean="0"/>
              <a:t>（虚拟数据中心）的模式，为不同的部门、业务提供不同的资源服务，实现资源的建设与使用分离，更加匹配企业和运营商的管理模式。</a:t>
            </a:r>
            <a:endParaRPr lang="en-US" altLang="zh-CN" dirty="0" smtClean="0"/>
          </a:p>
        </p:txBody>
      </p:sp>
      <p:sp>
        <p:nvSpPr>
          <p:cNvPr id="4" name="灯片编号占位符 3"/>
          <p:cNvSpPr>
            <a:spLocks noGrp="1"/>
          </p:cNvSpPr>
          <p:nvPr>
            <p:ph type="sldNum" sz="quarter" idx="10"/>
          </p:nvPr>
        </p:nvSpPr>
        <p:spPr/>
        <p:txBody>
          <a:bodyPr/>
          <a:lstStyle/>
          <a:p>
            <a:fld id="{E80DF63D-1372-4DE5-AE77-8AAD9FF7A0E1}" type="slidenum">
              <a:rPr lang="zh-CN" altLang="en-US" smtClean="0"/>
              <a:t>10</a:t>
            </a:fld>
            <a:endParaRPr lang="zh-CN" altLang="en-US"/>
          </a:p>
        </p:txBody>
      </p:sp>
    </p:spTree>
    <p:extLst>
      <p:ext uri="{BB962C8B-B14F-4D97-AF65-F5344CB8AC3E}">
        <p14:creationId xmlns:p14="http://schemas.microsoft.com/office/powerpoint/2010/main" val="5443438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针对</a:t>
            </a:r>
            <a:r>
              <a:rPr lang="en-US" altLang="zh-CN" dirty="0" smtClean="0"/>
              <a:t>AI</a:t>
            </a:r>
            <a:r>
              <a:rPr lang="zh-CN" altLang="en-US" dirty="0" smtClean="0"/>
              <a:t>时代的自动化运维需求，使网络达到自动、自愈、自和自治的自动驾驶网络，提升整个网络的效率。本方案引入智能运维平台解决方案。本方案在数据中心部署推理平台，推理平台从资源管理平台采集训练数据，交给数据湖做数据预处理，训练平台完成训练之后，将模型发布到应用模型市场，由应用模型市场推送到推理模块。推理平台结合实时网络数据，调用业务模型进行推理分析，并将推理结果下发到设备，控制设备，达到自动运维目的。设备行为的结果数据会再次被收集用于平台训练，优化模型，从而实现闭环控制。</a:t>
            </a:r>
            <a:endParaRPr lang="en-US" altLang="zh-CN" dirty="0" smtClean="0"/>
          </a:p>
        </p:txBody>
      </p:sp>
      <p:sp>
        <p:nvSpPr>
          <p:cNvPr id="4" name="灯片编号占位符 3"/>
          <p:cNvSpPr>
            <a:spLocks noGrp="1"/>
          </p:cNvSpPr>
          <p:nvPr>
            <p:ph type="sldNum" sz="quarter" idx="10"/>
          </p:nvPr>
        </p:nvSpPr>
        <p:spPr/>
        <p:txBody>
          <a:bodyPr/>
          <a:lstStyle/>
          <a:p>
            <a:fld id="{E80DF63D-1372-4DE5-AE77-8AAD9FF7A0E1}" type="slidenum">
              <a:rPr lang="zh-CN" altLang="en-US" smtClean="0"/>
              <a:t>11</a:t>
            </a:fld>
            <a:endParaRPr lang="zh-CN" altLang="en-US"/>
          </a:p>
        </p:txBody>
      </p:sp>
    </p:spTree>
    <p:extLst>
      <p:ext uri="{BB962C8B-B14F-4D97-AF65-F5344CB8AC3E}">
        <p14:creationId xmlns:p14="http://schemas.microsoft.com/office/powerpoint/2010/main" val="2189094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首先通过一个</a:t>
            </a:r>
            <a:r>
              <a:rPr lang="zh-CN" altLang="en-US" sz="1200" kern="1200" dirty="0" smtClean="0">
                <a:solidFill>
                  <a:schemeClr val="tx1"/>
                </a:solidFill>
                <a:effectLst/>
                <a:latin typeface="+mn-lt"/>
                <a:ea typeface="+mn-ea"/>
                <a:cs typeface="+mn-cs"/>
              </a:rPr>
              <a:t>简明的数据统计</a:t>
            </a:r>
            <a:r>
              <a:rPr lang="zh-CN" altLang="zh-CN" sz="1200" kern="1200" dirty="0" smtClean="0">
                <a:solidFill>
                  <a:schemeClr val="tx1"/>
                </a:solidFill>
                <a:effectLst/>
                <a:latin typeface="+mn-lt"/>
                <a:ea typeface="+mn-ea"/>
                <a:cs typeface="+mn-cs"/>
              </a:rPr>
              <a:t>为大家介绍下灾备服务的重要性，</a:t>
            </a:r>
            <a:r>
              <a:rPr lang="en-US" altLang="zh-CN" sz="1200" kern="1200" dirty="0" smtClean="0">
                <a:solidFill>
                  <a:schemeClr val="tx1"/>
                </a:solidFill>
                <a:effectLst/>
                <a:latin typeface="+mn-lt"/>
                <a:ea typeface="+mn-ea"/>
                <a:cs typeface="+mn-cs"/>
              </a:rPr>
              <a:t>97%</a:t>
            </a:r>
            <a:r>
              <a:rPr lang="zh-CN" altLang="en-US" sz="1200" kern="1200" dirty="0" smtClean="0">
                <a:solidFill>
                  <a:schemeClr val="tx1"/>
                </a:solidFill>
                <a:effectLst/>
                <a:latin typeface="+mn-lt"/>
                <a:ea typeface="+mn-ea"/>
                <a:cs typeface="+mn-cs"/>
              </a:rPr>
              <a:t>的局部故障会导致企业对外业务运行中断，</a:t>
            </a:r>
            <a:r>
              <a:rPr lang="en-US" altLang="zh-CN" sz="1200" kern="1200" dirty="0" smtClean="0">
                <a:solidFill>
                  <a:schemeClr val="tx1"/>
                </a:solidFill>
                <a:effectLst/>
                <a:latin typeface="+mn-lt"/>
                <a:ea typeface="+mn-ea"/>
                <a:cs typeface="+mn-cs"/>
              </a:rPr>
              <a:t>3%</a:t>
            </a:r>
            <a:r>
              <a:rPr lang="zh-CN" altLang="en-US" sz="1200" kern="1200" dirty="0" smtClean="0">
                <a:solidFill>
                  <a:schemeClr val="tx1"/>
                </a:solidFill>
                <a:effectLst/>
                <a:latin typeface="+mn-lt"/>
                <a:ea typeface="+mn-ea"/>
                <a:cs typeface="+mn-cs"/>
              </a:rPr>
              <a:t>的全局故障会导致企业数据丢失。</a:t>
            </a:r>
            <a:r>
              <a:rPr lang="zh-CN" altLang="zh-CN" sz="1200" kern="1200" dirty="0" smtClean="0">
                <a:solidFill>
                  <a:schemeClr val="tx1"/>
                </a:solidFill>
                <a:effectLst/>
                <a:latin typeface="+mn-lt"/>
                <a:ea typeface="+mn-ea"/>
                <a:cs typeface="+mn-cs"/>
              </a:rPr>
              <a:t>可见灾备服务建设对一个公司数据中心的建设是多么的重要。为了贵公司在自然灾害等不可预知状况出现时，保证公司业务处理连续性，客户数据完整性，从目前公司的需求现状出发，</a:t>
            </a:r>
            <a:r>
              <a:rPr lang="zh-CN" altLang="en-US" sz="1200" kern="1200" dirty="0" smtClean="0">
                <a:solidFill>
                  <a:schemeClr val="tx1"/>
                </a:solidFill>
                <a:effectLst/>
                <a:latin typeface="+mn-lt"/>
                <a:ea typeface="+mn-ea"/>
                <a:cs typeface="+mn-cs"/>
              </a:rPr>
              <a:t>我们提出</a:t>
            </a:r>
            <a:r>
              <a:rPr lang="zh-CN" altLang="en-US" dirty="0" smtClean="0"/>
              <a:t>两地三中心的容灾解决方案</a:t>
            </a:r>
            <a:r>
              <a:rPr lang="zh-CN" altLang="zh-CN" sz="1200" kern="1200" dirty="0" smtClean="0">
                <a:solidFill>
                  <a:schemeClr val="tx1"/>
                </a:solidFill>
                <a:effectLst/>
                <a:latin typeface="+mn-lt"/>
                <a:ea typeface="+mn-ea"/>
                <a:cs typeface="+mn-cs"/>
              </a:rPr>
              <a:t>，如</a:t>
            </a:r>
            <a:r>
              <a:rPr lang="en-US" altLang="zh-CN" sz="1200" kern="1200" dirty="0" smtClean="0">
                <a:solidFill>
                  <a:schemeClr val="tx1"/>
                </a:solidFill>
                <a:effectLst/>
                <a:latin typeface="+mn-lt"/>
                <a:ea typeface="+mn-ea"/>
                <a:cs typeface="+mn-cs"/>
              </a:rPr>
              <a:t>PPT</a:t>
            </a:r>
            <a:r>
              <a:rPr lang="zh-CN" altLang="zh-CN" sz="1200" kern="1200" dirty="0" smtClean="0">
                <a:solidFill>
                  <a:schemeClr val="tx1"/>
                </a:solidFill>
                <a:effectLst/>
                <a:latin typeface="+mn-lt"/>
                <a:ea typeface="+mn-ea"/>
                <a:cs typeface="+mn-cs"/>
              </a:rPr>
              <a:t>中所示，</a:t>
            </a:r>
            <a:r>
              <a:rPr lang="zh-CN" altLang="en-US" sz="1200" kern="1200" dirty="0" smtClean="0">
                <a:solidFill>
                  <a:schemeClr val="tx1"/>
                </a:solidFill>
                <a:effectLst/>
                <a:latin typeface="+mn-lt"/>
                <a:ea typeface="+mn-ea"/>
                <a:cs typeface="+mn-cs"/>
              </a:rPr>
              <a:t>由一个生产中心</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，一个本地灾备中心</a:t>
            </a:r>
            <a:r>
              <a:rPr lang="en-US" altLang="zh-CN" sz="1200" kern="1200" dirty="0" smtClean="0">
                <a:solidFill>
                  <a:schemeClr val="tx1"/>
                </a:solidFill>
                <a:effectLst/>
                <a:latin typeface="+mn-lt"/>
                <a:ea typeface="+mn-ea"/>
                <a:cs typeface="+mn-cs"/>
              </a:rPr>
              <a:t>B</a:t>
            </a:r>
            <a:r>
              <a:rPr lang="zh-CN" altLang="en-US" sz="1200" kern="1200" dirty="0" smtClean="0">
                <a:solidFill>
                  <a:schemeClr val="tx1"/>
                </a:solidFill>
                <a:effectLst/>
                <a:latin typeface="+mn-lt"/>
                <a:ea typeface="+mn-ea"/>
                <a:cs typeface="+mn-cs"/>
              </a:rPr>
              <a:t>和一个异地灾备中心</a:t>
            </a:r>
            <a:r>
              <a:rPr lang="en-US" altLang="zh-CN"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组成。</a:t>
            </a:r>
            <a:r>
              <a:rPr lang="en-US" altLang="zh-CN" sz="1200" kern="1200" dirty="0" smtClean="0">
                <a:solidFill>
                  <a:schemeClr val="tx1"/>
                </a:solidFill>
                <a:effectLst/>
                <a:latin typeface="+mn-lt"/>
                <a:ea typeface="+mn-ea"/>
                <a:cs typeface="+mn-cs"/>
              </a:rPr>
              <a:t>A</a:t>
            </a:r>
            <a:r>
              <a:rPr lang="zh-CN" altLang="en-US" sz="1200" kern="1200" dirty="0" smtClean="0">
                <a:solidFill>
                  <a:schemeClr val="tx1"/>
                </a:solidFill>
                <a:effectLst/>
                <a:latin typeface="+mn-lt"/>
                <a:ea typeface="+mn-ea"/>
                <a:cs typeface="+mn-cs"/>
              </a:rPr>
              <a:t>中数据实时同步复制到</a:t>
            </a:r>
            <a:r>
              <a:rPr lang="en-US" altLang="zh-CN" sz="1200" kern="1200" dirty="0" smtClean="0">
                <a:solidFill>
                  <a:schemeClr val="tx1"/>
                </a:solidFill>
                <a:effectLst/>
                <a:latin typeface="+mn-lt"/>
                <a:ea typeface="+mn-ea"/>
                <a:cs typeface="+mn-cs"/>
              </a:rPr>
              <a:t>B</a:t>
            </a:r>
            <a:r>
              <a:rPr lang="zh-CN" altLang="en-US" dirty="0" smtClean="0"/>
              <a:t>获得接近于零数据丢失的数据保护，</a:t>
            </a:r>
            <a:r>
              <a:rPr lang="en-US" altLang="zh-CN" dirty="0" smtClean="0"/>
              <a:t>B</a:t>
            </a:r>
            <a:r>
              <a:rPr lang="zh-CN" altLang="en-US" dirty="0" smtClean="0"/>
              <a:t>中数据定时</a:t>
            </a:r>
            <a:r>
              <a:rPr lang="zh-CN" altLang="en-US" sz="1200" kern="1200" dirty="0" smtClean="0">
                <a:solidFill>
                  <a:schemeClr val="tx1"/>
                </a:solidFill>
                <a:effectLst/>
                <a:latin typeface="+mn-lt"/>
                <a:ea typeface="+mn-ea"/>
                <a:cs typeface="+mn-cs"/>
              </a:rPr>
              <a:t>异步复制到</a:t>
            </a:r>
            <a:r>
              <a:rPr lang="en-US" altLang="zh-CN" sz="1200" kern="1200" dirty="0" smtClean="0">
                <a:solidFill>
                  <a:schemeClr val="tx1"/>
                </a:solidFill>
                <a:effectLst/>
                <a:latin typeface="+mn-lt"/>
                <a:ea typeface="+mn-ea"/>
                <a:cs typeface="+mn-cs"/>
              </a:rPr>
              <a:t>C</a:t>
            </a:r>
            <a:r>
              <a:rPr lang="zh-CN" altLang="en-US" sz="1200" kern="1200" dirty="0" smtClean="0">
                <a:solidFill>
                  <a:schemeClr val="tx1"/>
                </a:solidFill>
                <a:effectLst/>
                <a:latin typeface="+mn-lt"/>
                <a:ea typeface="+mn-ea"/>
                <a:cs typeface="+mn-cs"/>
              </a:rPr>
              <a:t>中可以获得远距离的保护，避免出现区域性灾难导致业务无法恢复</a:t>
            </a:r>
            <a:endParaRPr lang="en-US" altLang="zh-CN" sz="1200" kern="1200" dirty="0" smtClean="0">
              <a:solidFill>
                <a:schemeClr val="tx1"/>
              </a:solidFill>
              <a:effectLst/>
              <a:latin typeface="+mn-lt"/>
              <a:ea typeface="+mn-ea"/>
              <a:cs typeface="+mn-cs"/>
            </a:endParaRPr>
          </a:p>
          <a:p>
            <a:endParaRPr lang="en-US" altLang="zh-CN" dirty="0" smtClean="0"/>
          </a:p>
          <a:p>
            <a:r>
              <a:rPr lang="zh-CN" altLang="en-US" dirty="0" smtClean="0"/>
              <a:t>为了解决客户</a:t>
            </a:r>
            <a:r>
              <a:rPr lang="en-US" altLang="zh-CN" dirty="0" err="1" smtClean="0"/>
              <a:t>xxxxxx</a:t>
            </a:r>
            <a:r>
              <a:rPr lang="zh-CN" altLang="en-US" dirty="0" smtClean="0"/>
              <a:t>的需求，我们选择两地三中心的容灾解决方案。通过建设近距离的同城数据中心获得接近于零数据丢失的数据保护，通过建设较远距离的异地数据中心获得远距离的数据保护，避免区域性的灾难导致业务无法恢复。</a:t>
            </a:r>
            <a:endParaRPr lang="en-US" altLang="zh-CN" dirty="0" smtClean="0"/>
          </a:p>
          <a:p>
            <a:r>
              <a:rPr lang="zh-CN" altLang="en-US" dirty="0" smtClean="0"/>
              <a:t>具体方法（不需要讲）：在生产中心部署磁盘阵列 </a:t>
            </a:r>
            <a:r>
              <a:rPr lang="en-US" altLang="zh-CN" dirty="0" smtClean="0"/>
              <a:t>A</a:t>
            </a:r>
            <a:r>
              <a:rPr lang="zh-CN" altLang="en-US" dirty="0" smtClean="0"/>
              <a:t>；在同城灾备中心部署磁盘阵列 </a:t>
            </a:r>
            <a:r>
              <a:rPr lang="en-US" altLang="zh-CN" dirty="0" smtClean="0"/>
              <a:t>B</a:t>
            </a:r>
            <a:r>
              <a:rPr lang="zh-CN" altLang="en-US" dirty="0" smtClean="0"/>
              <a:t>，两个数据中心之间通过 </a:t>
            </a:r>
            <a:r>
              <a:rPr lang="en-US" altLang="zh-CN" dirty="0" smtClean="0"/>
              <a:t>FC </a:t>
            </a:r>
            <a:r>
              <a:rPr lang="zh-CN" altLang="en-US" dirty="0" smtClean="0"/>
              <a:t>链路实现互联，生产中心的磁盘阵列 </a:t>
            </a:r>
            <a:r>
              <a:rPr lang="en-US" altLang="zh-CN" dirty="0" smtClean="0"/>
              <a:t>A </a:t>
            </a:r>
            <a:r>
              <a:rPr lang="zh-CN" altLang="en-US" dirty="0" smtClean="0"/>
              <a:t>与同城灾备中心磁盘阵列</a:t>
            </a:r>
            <a:r>
              <a:rPr lang="en-US" altLang="zh-CN" dirty="0" smtClean="0"/>
              <a:t>B </a:t>
            </a:r>
            <a:r>
              <a:rPr lang="zh-CN" altLang="en-US" dirty="0" smtClean="0"/>
              <a:t>建立同步远程复制，将磁盘阵列 </a:t>
            </a:r>
            <a:r>
              <a:rPr lang="en-US" altLang="zh-CN" dirty="0" smtClean="0"/>
              <a:t>A </a:t>
            </a:r>
            <a:r>
              <a:rPr lang="zh-CN" altLang="en-US" dirty="0" smtClean="0"/>
              <a:t>的数据实时同步到磁盘阵列 </a:t>
            </a:r>
            <a:r>
              <a:rPr lang="en-US" altLang="zh-CN" dirty="0" smtClean="0"/>
              <a:t>B</a:t>
            </a:r>
            <a:r>
              <a:rPr lang="zh-CN" altLang="en-US" dirty="0" smtClean="0"/>
              <a:t>；在异地灾备中心， 部署磁盘阵列 </a:t>
            </a:r>
            <a:r>
              <a:rPr lang="en-US" altLang="zh-CN" dirty="0" smtClean="0"/>
              <a:t>C</a:t>
            </a:r>
            <a:r>
              <a:rPr lang="zh-CN" altLang="en-US" dirty="0" smtClean="0"/>
              <a:t>，与同城灾备中心的磁盘阵列 </a:t>
            </a:r>
            <a:r>
              <a:rPr lang="en-US" altLang="zh-CN" dirty="0" smtClean="0"/>
              <a:t>B </a:t>
            </a:r>
            <a:r>
              <a:rPr lang="zh-CN" altLang="en-US" dirty="0" smtClean="0"/>
              <a:t>建立异步远程复制，将磁盘阵列 </a:t>
            </a:r>
            <a:r>
              <a:rPr lang="en-US" altLang="zh-CN" dirty="0" smtClean="0"/>
              <a:t>B </a:t>
            </a:r>
            <a:r>
              <a:rPr lang="zh-CN" altLang="en-US" dirty="0" smtClean="0"/>
              <a:t>的 数据定时地同步到阵列 </a:t>
            </a:r>
            <a:r>
              <a:rPr lang="en-US" altLang="zh-CN" dirty="0" smtClean="0"/>
              <a:t>C</a:t>
            </a:r>
            <a:r>
              <a:rPr lang="zh-CN" altLang="en-US" dirty="0" smtClean="0"/>
              <a:t>。在同城灾备中心和异地灾备中心部署容灾管理软件，实现对 </a:t>
            </a:r>
            <a:r>
              <a:rPr lang="en-US" altLang="zh-CN" dirty="0" smtClean="0"/>
              <a:t>3 </a:t>
            </a:r>
            <a:r>
              <a:rPr lang="zh-CN" altLang="en-US" dirty="0" smtClean="0"/>
              <a:t>个数据中心的统一容灾 管理。容灾管理软件可以展示两地三中心容灾方案物理拓扑和业务逻辑拓扑，并且支 持在同城灾备中心以及异地灾备中心一键式容灾测试以及一键式容灾恢复。</a:t>
            </a:r>
            <a:endParaRPr lang="en-US" altLang="zh-CN" dirty="0" smtClean="0"/>
          </a:p>
          <a:p>
            <a:r>
              <a:rPr lang="zh-CN" altLang="en-US" dirty="0" smtClean="0"/>
              <a:t>优势是什么</a:t>
            </a:r>
          </a:p>
          <a:p>
            <a:endParaRPr lang="zh-CN" altLang="en-US" dirty="0"/>
          </a:p>
        </p:txBody>
      </p:sp>
      <p:sp>
        <p:nvSpPr>
          <p:cNvPr id="4" name="灯片编号占位符 3"/>
          <p:cNvSpPr>
            <a:spLocks noGrp="1"/>
          </p:cNvSpPr>
          <p:nvPr>
            <p:ph type="sldNum" sz="quarter" idx="10"/>
          </p:nvPr>
        </p:nvSpPr>
        <p:spPr/>
        <p:txBody>
          <a:bodyPr/>
          <a:lstStyle/>
          <a:p>
            <a:fld id="{E80DF63D-1372-4DE5-AE77-8AAD9FF7A0E1}" type="slidenum">
              <a:rPr lang="zh-CN" altLang="en-US" smtClean="0"/>
              <a:t>12</a:t>
            </a:fld>
            <a:endParaRPr lang="zh-CN" altLang="en-US"/>
          </a:p>
        </p:txBody>
      </p:sp>
    </p:spTree>
    <p:extLst>
      <p:ext uri="{BB962C8B-B14F-4D97-AF65-F5344CB8AC3E}">
        <p14:creationId xmlns:p14="http://schemas.microsoft.com/office/powerpoint/2010/main" val="561843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其次是关于安全方面的考虑，针对公司在网络，虚拟化，数据，以及</a:t>
            </a:r>
            <a:r>
              <a:rPr lang="zh-CN" altLang="en-US" sz="1200" kern="1200" dirty="0" smtClean="0">
                <a:solidFill>
                  <a:schemeClr val="tx1"/>
                </a:solidFill>
                <a:effectLst/>
                <a:latin typeface="+mn-lt"/>
                <a:ea typeface="+mn-ea"/>
                <a:cs typeface="+mn-cs"/>
              </a:rPr>
              <a:t>应用</a:t>
            </a:r>
            <a:r>
              <a:rPr lang="zh-CN" altLang="zh-CN" sz="1200" kern="1200" dirty="0" smtClean="0">
                <a:solidFill>
                  <a:schemeClr val="tx1"/>
                </a:solidFill>
                <a:effectLst/>
                <a:latin typeface="+mn-lt"/>
                <a:ea typeface="+mn-ea"/>
                <a:cs typeface="+mn-cs"/>
              </a:rPr>
              <a:t>方面的所面临的威胁，本解决方案主要采用了：</a:t>
            </a:r>
            <a:r>
              <a:rPr lang="zh-CN" altLang="en-US" sz="1200" kern="1200" dirty="0" smtClean="0">
                <a:solidFill>
                  <a:schemeClr val="tx1"/>
                </a:solidFill>
                <a:effectLst/>
                <a:latin typeface="+mn-lt"/>
                <a:ea typeface="+mn-ea"/>
                <a:cs typeface="+mn-cs"/>
              </a:rPr>
              <a:t>防火墙、流量清洗、安全隔离、数据加密、电子邮件安全</a:t>
            </a:r>
            <a:r>
              <a:rPr lang="zh-CN" altLang="zh-CN" sz="1200" kern="1200" dirty="0" smtClean="0">
                <a:solidFill>
                  <a:schemeClr val="tx1"/>
                </a:solidFill>
                <a:effectLst/>
                <a:latin typeface="+mn-lt"/>
                <a:ea typeface="+mn-ea"/>
                <a:cs typeface="+mn-cs"/>
              </a:rPr>
              <a:t>等技术来确保公司在系统，认证，数据层面的安全。同时也建议公司遵从一定的安全管理体系例如</a:t>
            </a:r>
            <a:r>
              <a:rPr lang="en-US" altLang="zh-CN" sz="1200" kern="1200" dirty="0" smtClean="0">
                <a:solidFill>
                  <a:schemeClr val="tx1"/>
                </a:solidFill>
                <a:effectLst/>
                <a:latin typeface="+mn-lt"/>
                <a:ea typeface="+mn-ea"/>
                <a:cs typeface="+mn-cs"/>
              </a:rPr>
              <a:t>ISMS (</a:t>
            </a:r>
            <a:r>
              <a:rPr lang="zh-CN" altLang="zh-CN" sz="1200" kern="1200" dirty="0" smtClean="0">
                <a:solidFill>
                  <a:schemeClr val="tx1"/>
                </a:solidFill>
                <a:effectLst/>
                <a:latin typeface="+mn-lt"/>
                <a:ea typeface="+mn-ea"/>
                <a:cs typeface="+mn-cs"/>
              </a:rPr>
              <a:t>信息安全管理体系</a:t>
            </a:r>
            <a:r>
              <a:rPr lang="en-US" altLang="zh-CN"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来保证公司的长期信息安全。多方位，多层次</a:t>
            </a:r>
            <a:r>
              <a:rPr lang="zh-CN" altLang="en-US" sz="1200" kern="1200" dirty="0" smtClean="0">
                <a:solidFill>
                  <a:schemeClr val="tx1"/>
                </a:solidFill>
                <a:effectLst/>
                <a:latin typeface="+mn-lt"/>
                <a:ea typeface="+mn-ea"/>
                <a:cs typeface="+mn-cs"/>
              </a:rPr>
              <a:t>的</a:t>
            </a:r>
            <a:r>
              <a:rPr lang="zh-CN" altLang="zh-CN" sz="1200" kern="1200" dirty="0" smtClean="0">
                <a:solidFill>
                  <a:schemeClr val="tx1"/>
                </a:solidFill>
                <a:effectLst/>
                <a:latin typeface="+mn-lt"/>
                <a:ea typeface="+mn-ea"/>
                <a:cs typeface="+mn-cs"/>
              </a:rPr>
              <a:t>安全</a:t>
            </a:r>
            <a:r>
              <a:rPr lang="zh-CN" altLang="en-US" sz="1200" kern="1200" dirty="0" smtClean="0">
                <a:solidFill>
                  <a:schemeClr val="tx1"/>
                </a:solidFill>
                <a:effectLst/>
                <a:latin typeface="+mn-lt"/>
                <a:ea typeface="+mn-ea"/>
                <a:cs typeface="+mn-cs"/>
              </a:rPr>
              <a:t>保证</a:t>
            </a:r>
            <a:r>
              <a:rPr lang="zh-CN" altLang="zh-CN" sz="1200" kern="1200" dirty="0" smtClean="0">
                <a:solidFill>
                  <a:schemeClr val="tx1"/>
                </a:solidFill>
                <a:effectLst/>
                <a:latin typeface="+mn-lt"/>
                <a:ea typeface="+mn-ea"/>
                <a:cs typeface="+mn-cs"/>
              </a:rPr>
              <a:t>。避免不必要的损失。</a:t>
            </a:r>
            <a:endParaRPr lang="en-US" altLang="zh-CN" dirty="0" smtClean="0"/>
          </a:p>
          <a:p>
            <a:endParaRPr lang="en-US" altLang="zh-CN" dirty="0" smtClean="0"/>
          </a:p>
          <a:p>
            <a:r>
              <a:rPr lang="zh-CN" altLang="en-US" dirty="0" smtClean="0"/>
              <a:t>防火墙：在网络边界对网络进行隔离和访问</a:t>
            </a:r>
            <a:endParaRPr lang="en-US" altLang="zh-CN" dirty="0" smtClean="0"/>
          </a:p>
          <a:p>
            <a:r>
              <a:rPr lang="zh-CN" altLang="en-US" dirty="0" smtClean="0"/>
              <a:t>安全域划分：安全域的划分从规划和设计上将不同用户的不同安全等级要求网络进行划分，为部署和实施隔离措施提供了依据。</a:t>
            </a:r>
            <a:endParaRPr lang="en-US" altLang="zh-CN" dirty="0" smtClean="0"/>
          </a:p>
          <a:p>
            <a:r>
              <a:rPr lang="zh-CN" altLang="en-US" dirty="0" smtClean="0"/>
              <a:t>流量清理：对</a:t>
            </a:r>
            <a:r>
              <a:rPr lang="en-US" altLang="zh-CN" dirty="0" err="1" smtClean="0"/>
              <a:t>DDoS</a:t>
            </a:r>
            <a:r>
              <a:rPr lang="zh-CN" altLang="en-US" dirty="0" smtClean="0"/>
              <a:t>等恶意流量进行清洗，保护网络的可用性。 </a:t>
            </a:r>
            <a:endParaRPr lang="en-US" altLang="zh-CN" dirty="0" smtClean="0"/>
          </a:p>
          <a:p>
            <a:endParaRPr lang="en-US" altLang="zh-CN" dirty="0" smtClean="0"/>
          </a:p>
          <a:p>
            <a:endParaRPr lang="en-US" altLang="zh-CN" dirty="0" smtClean="0"/>
          </a:p>
          <a:p>
            <a:r>
              <a:rPr lang="zh-CN" altLang="en-US" dirty="0" smtClean="0"/>
              <a:t>网页防篡改：网页防篡改系统在网页遭非授权修改时进行恢复。</a:t>
            </a:r>
            <a:endParaRPr lang="en-US" altLang="zh-CN" dirty="0" smtClean="0"/>
          </a:p>
          <a:p>
            <a:r>
              <a:rPr lang="zh-CN" altLang="en-US" dirty="0" smtClean="0"/>
              <a:t>网页安全：利用信誉库、统计分析、黑白名单等方式阻止垃圾邮件进入收件箱，防止欺骗、钓鱼邮件等影响系统及用户。 </a:t>
            </a:r>
            <a:endParaRPr lang="en-US" altLang="zh-CN" dirty="0" smtClean="0"/>
          </a:p>
          <a:p>
            <a:endParaRPr lang="en-US" altLang="zh-CN" dirty="0" smtClean="0"/>
          </a:p>
          <a:p>
            <a:endParaRPr lang="en-US" altLang="zh-CN" dirty="0" smtClean="0"/>
          </a:p>
          <a:p>
            <a:r>
              <a:rPr lang="zh-CN" altLang="en-US" dirty="0" smtClean="0"/>
              <a:t>安全隔离：满足租户为确保对所租用的虚拟机自身的安全而进行安全隔离的需求 。</a:t>
            </a:r>
            <a:endParaRPr lang="en-US" altLang="zh-CN" dirty="0" smtClean="0"/>
          </a:p>
          <a:p>
            <a:r>
              <a:rPr lang="zh-CN" altLang="en-US" dirty="0" smtClean="0"/>
              <a:t>云平台加固安全：提供针对</a:t>
            </a:r>
            <a:r>
              <a:rPr lang="en-US" altLang="zh-CN" dirty="0" smtClean="0"/>
              <a:t>Cloud</a:t>
            </a:r>
            <a:r>
              <a:rPr lang="zh-CN" altLang="en-US" dirty="0" smtClean="0"/>
              <a:t>管理应用和</a:t>
            </a:r>
            <a:r>
              <a:rPr lang="en-US" altLang="zh-CN" dirty="0" err="1" smtClean="0"/>
              <a:t>HyperVisor</a:t>
            </a:r>
            <a:r>
              <a:rPr lang="zh-CN" altLang="en-US" dirty="0" smtClean="0"/>
              <a:t>的安全加固解决方案</a:t>
            </a:r>
            <a:endParaRPr lang="en-US" altLang="zh-CN"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0B90BDF5-9B45-4D20-B707-81A8715365B2}" type="slidenum">
              <a:rPr lang="zh-CN" altLang="en-US" smtClean="0"/>
              <a:t>13</a:t>
            </a:fld>
            <a:endParaRPr lang="zh-CN" altLang="en-US"/>
          </a:p>
        </p:txBody>
      </p:sp>
    </p:spTree>
    <p:extLst>
      <p:ext uri="{BB962C8B-B14F-4D97-AF65-F5344CB8AC3E}">
        <p14:creationId xmlns:p14="http://schemas.microsoft.com/office/powerpoint/2010/main" val="1871644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绿色同样是我们解决方案中考虑的一个主要内容。据统计，一个大型数据中心的电费占据了约</a:t>
            </a:r>
            <a:r>
              <a:rPr lang="en-US" altLang="zh-CN" dirty="0" smtClean="0"/>
              <a:t>70%</a:t>
            </a:r>
            <a:r>
              <a:rPr lang="zh-CN" altLang="en-US" dirty="0" smtClean="0"/>
              <a:t>的运营成本，全球数据中心每年电力消耗相当于</a:t>
            </a:r>
            <a:r>
              <a:rPr lang="en-US" altLang="zh-CN" dirty="0" smtClean="0"/>
              <a:t>8</a:t>
            </a:r>
            <a:r>
              <a:rPr lang="zh-CN" altLang="en-US" dirty="0" smtClean="0"/>
              <a:t>个三峡水电站的发电量。例如</a:t>
            </a:r>
            <a:r>
              <a:rPr lang="en-US" altLang="zh-CN" dirty="0" smtClean="0"/>
              <a:t>PUE</a:t>
            </a:r>
            <a:r>
              <a:rPr lang="zh-CN" altLang="en-US" dirty="0" smtClean="0"/>
              <a:t>为</a:t>
            </a:r>
            <a:r>
              <a:rPr lang="en-US" altLang="zh-CN" dirty="0" smtClean="0"/>
              <a:t>2</a:t>
            </a:r>
            <a:r>
              <a:rPr lang="zh-CN" altLang="en-US" dirty="0" smtClean="0"/>
              <a:t>的数据中心，在总能耗中，</a:t>
            </a:r>
            <a:r>
              <a:rPr lang="en-US" altLang="zh-CN" dirty="0" smtClean="0"/>
              <a:t>IT</a:t>
            </a:r>
            <a:r>
              <a:rPr lang="zh-CN" altLang="en-US" dirty="0" smtClean="0"/>
              <a:t>设备能耗占了一半，制冷系统能耗占约</a:t>
            </a:r>
            <a:r>
              <a:rPr lang="en-US" altLang="zh-CN" dirty="0" smtClean="0"/>
              <a:t>30%</a:t>
            </a:r>
            <a:r>
              <a:rPr lang="zh-CN" altLang="en-US" dirty="0" smtClean="0"/>
              <a:t>，这就给数据中心带来了强大的挑战。针对这一挑战，我们使用了华为公司的基于</a:t>
            </a:r>
            <a:r>
              <a:rPr lang="en-US" altLang="zh-CN" dirty="0" smtClean="0"/>
              <a:t>AI</a:t>
            </a:r>
            <a:r>
              <a:rPr lang="zh-CN" altLang="en-US" dirty="0" smtClean="0"/>
              <a:t>技术的</a:t>
            </a:r>
            <a:r>
              <a:rPr lang="en-US" altLang="zh-CN" dirty="0" err="1" smtClean="0"/>
              <a:t>icooling</a:t>
            </a:r>
            <a:r>
              <a:rPr lang="zh-CN" altLang="en-US" dirty="0" smtClean="0"/>
              <a:t>数据中心能效优化解决方案，使</a:t>
            </a:r>
            <a:r>
              <a:rPr lang="en-US" altLang="zh-CN" dirty="0" smtClean="0"/>
              <a:t>PUE</a:t>
            </a:r>
            <a:r>
              <a:rPr lang="zh-CN" altLang="en-US" dirty="0" smtClean="0"/>
              <a:t>值降低了</a:t>
            </a:r>
            <a:r>
              <a:rPr lang="en-US" altLang="zh-CN" dirty="0" smtClean="0"/>
              <a:t>8%</a:t>
            </a:r>
            <a:r>
              <a:rPr lang="zh-CN" altLang="en-US" dirty="0" smtClean="0"/>
              <a:t>。供配电系统是另一个能耗较大的环节，本团队</a:t>
            </a:r>
            <a:r>
              <a:rPr lang="zh-CN" altLang="en-US" baseline="0" dirty="0" smtClean="0"/>
              <a:t>提出</a:t>
            </a:r>
            <a:r>
              <a:rPr lang="zh-CN" altLang="en-US" dirty="0" smtClean="0"/>
              <a:t>充分利用太阳能、风能等清洁能源的方案。成功案例比如华为在墨西哥为</a:t>
            </a:r>
            <a:r>
              <a:rPr lang="en-US" altLang="zh-CN" dirty="0" err="1" smtClean="0"/>
              <a:t>Alestra</a:t>
            </a:r>
            <a:r>
              <a:rPr lang="zh-CN" altLang="en-US" dirty="0" smtClean="0"/>
              <a:t>的数据中心设计的一套以天然气为一次能源的冷热电三联供系统，碳排放量显著降低的同时产生能够满足整个数据中心</a:t>
            </a:r>
            <a:r>
              <a:rPr lang="en-US" altLang="zh-CN" dirty="0" smtClean="0"/>
              <a:t>70%</a:t>
            </a:r>
            <a:r>
              <a:rPr lang="zh-CN" altLang="en-US" dirty="0" smtClean="0"/>
              <a:t>左右的需求的能量。另外本团队提出在数据中心建成后，如果安排专门人员有计划地摸索、记录、调整这些运行状态数据，通过</a:t>
            </a:r>
            <a:r>
              <a:rPr lang="en-US" altLang="zh-CN" dirty="0" smtClean="0"/>
              <a:t>2</a:t>
            </a:r>
            <a:r>
              <a:rPr lang="zh-CN" altLang="en-US" dirty="0" smtClean="0"/>
              <a:t>～</a:t>
            </a:r>
            <a:r>
              <a:rPr lang="en-US" altLang="zh-CN" dirty="0" smtClean="0"/>
              <a:t>3</a:t>
            </a:r>
            <a:r>
              <a:rPr lang="zh-CN" altLang="en-US" dirty="0" smtClean="0"/>
              <a:t>年的运行即可达到最佳能耗。比如百度在北京酒仙桥的数据中心就通过</a:t>
            </a:r>
            <a:r>
              <a:rPr lang="en-US" altLang="zh-CN" dirty="0" smtClean="0"/>
              <a:t>2</a:t>
            </a:r>
            <a:r>
              <a:rPr lang="zh-CN" altLang="en-US" dirty="0" smtClean="0"/>
              <a:t>年多的不断调整和优化，将</a:t>
            </a:r>
            <a:r>
              <a:rPr lang="en-US" altLang="zh-CN" dirty="0" smtClean="0"/>
              <a:t>PUE</a:t>
            </a:r>
            <a:r>
              <a:rPr lang="zh-CN" altLang="en-US" dirty="0" smtClean="0"/>
              <a:t>从设计时的</a:t>
            </a:r>
            <a:r>
              <a:rPr lang="en-US" altLang="zh-CN" dirty="0" smtClean="0"/>
              <a:t>1.40</a:t>
            </a:r>
            <a:r>
              <a:rPr lang="zh-CN" altLang="en-US" dirty="0" smtClean="0"/>
              <a:t>降低到</a:t>
            </a:r>
            <a:r>
              <a:rPr lang="en-US" altLang="zh-CN" dirty="0" smtClean="0"/>
              <a:t>1.33</a:t>
            </a:r>
            <a:r>
              <a:rPr lang="zh-CN" altLang="en-US" dirty="0" smtClean="0"/>
              <a:t>，从而节省了大量运营成本。</a:t>
            </a:r>
            <a:endParaRPr lang="en-US" altLang="zh-CN" dirty="0" smtClean="0"/>
          </a:p>
          <a:p>
            <a:endParaRPr lang="en-US" altLang="zh-CN" dirty="0" smtClean="0"/>
          </a:p>
          <a:p>
            <a:r>
              <a:rPr lang="zh-CN" altLang="en-US" dirty="0" smtClean="0"/>
              <a:t>（概念</a:t>
            </a:r>
            <a:r>
              <a:rPr lang="zh-CN" altLang="en-US" baseline="0" dirty="0" smtClean="0"/>
              <a:t> 不要</a:t>
            </a:r>
            <a:r>
              <a:rPr lang="zh-CN" altLang="en-US" dirty="0" smtClean="0"/>
              <a:t>）</a:t>
            </a:r>
            <a:r>
              <a:rPr lang="en-US" altLang="zh-CN" dirty="0" smtClean="0"/>
              <a:t>PUE</a:t>
            </a:r>
            <a:r>
              <a:rPr lang="zh-CN" altLang="en-US" dirty="0" smtClean="0"/>
              <a:t>值</a:t>
            </a:r>
            <a:r>
              <a:rPr lang="en-US" altLang="zh-CN" dirty="0" smtClean="0"/>
              <a:t>(Power Usage Effectiveness)</a:t>
            </a:r>
            <a:r>
              <a:rPr lang="zh-CN" altLang="en-US" dirty="0" smtClean="0"/>
              <a:t>是用来计算数据中心节能省电的标准，计算的方式是以“数据中心的总用电量”除以“信息中心内</a:t>
            </a:r>
            <a:r>
              <a:rPr lang="en-US" altLang="zh-CN" dirty="0" smtClean="0"/>
              <a:t>IT</a:t>
            </a:r>
            <a:r>
              <a:rPr lang="zh-CN" altLang="en-US" dirty="0" smtClean="0"/>
              <a:t>设备的用电量”</a:t>
            </a:r>
            <a:endParaRPr lang="zh-CN" altLang="en-US" dirty="0"/>
          </a:p>
        </p:txBody>
      </p:sp>
      <p:sp>
        <p:nvSpPr>
          <p:cNvPr id="4" name="灯片编号占位符 3"/>
          <p:cNvSpPr>
            <a:spLocks noGrp="1"/>
          </p:cNvSpPr>
          <p:nvPr>
            <p:ph type="sldNum" sz="quarter" idx="10"/>
          </p:nvPr>
        </p:nvSpPr>
        <p:spPr/>
        <p:txBody>
          <a:bodyPr/>
          <a:lstStyle/>
          <a:p>
            <a:fld id="{0B90BDF5-9B45-4D20-B707-81A8715365B2}" type="slidenum">
              <a:rPr lang="zh-CN" altLang="en-US" smtClean="0"/>
              <a:t>14</a:t>
            </a:fld>
            <a:endParaRPr lang="zh-CN" altLang="en-US"/>
          </a:p>
        </p:txBody>
      </p:sp>
    </p:spTree>
    <p:extLst>
      <p:ext uri="{BB962C8B-B14F-4D97-AF65-F5344CB8AC3E}">
        <p14:creationId xmlns:p14="http://schemas.microsoft.com/office/powerpoint/2010/main" val="651971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各位评委好，下面</a:t>
            </a:r>
            <a:r>
              <a:rPr lang="zh-CN" altLang="en-US" dirty="0" smtClean="0"/>
              <a:t>由我来讲述我方方案的优势，针对于您方面对的资源无法共享的需求，我方在物理层形成资源池，实现了计算共享，存储共享解决方案。对于业务部署时间慢的问题，</a:t>
            </a:r>
            <a:r>
              <a:rPr lang="en-US" altLang="zh-CN" dirty="0" err="1" smtClean="0"/>
              <a:t>docker</a:t>
            </a:r>
            <a:r>
              <a:rPr lang="zh-CN" altLang="en-US" dirty="0" smtClean="0"/>
              <a:t>提供了轻量级，高利用率的迁移模式。减少业务的准备时间投入，实现业务的快速部署。同时我们的方案是安全可靠的，提供了网络安全，数据安全，用户安全等多种安全保护，对于容灾方面，我方采取了两地三中心的结构，极大的保证了数据的安全。与此同时，我们的方案也是绿色环保的，通过对资源的合理分配，能够在业务的低谷期，满足业务要求的同时关闭一部分设备，达到降本增益的效果。最重要的是，我们的方面是面向未来的，是具有高扩展性的，能够实现（数据中心的）快速升级和平滑过度。未来将会是属于</a:t>
            </a:r>
            <a:r>
              <a:rPr lang="en-US" altLang="zh-CN" dirty="0" smtClean="0"/>
              <a:t>Ai</a:t>
            </a:r>
            <a:r>
              <a:rPr lang="zh-CN" altLang="en-US" dirty="0" smtClean="0"/>
              <a:t>，大数据的时代。我司的方案，能够最终实现智能运维，降低对于人力的依赖和提高整体的可靠性能。</a:t>
            </a:r>
          </a:p>
          <a:p>
            <a:r>
              <a:rPr lang="zh-CN" altLang="en-US" dirty="0" smtClean="0"/>
              <a:t>最终，我们的方案成本是。。。，采用了。。原因是。。。。总共价格为。。。。希望您能满意。谢谢。</a:t>
            </a:r>
            <a:endParaRPr lang="en-US" altLang="zh-CN" dirty="0" smtClean="0"/>
          </a:p>
          <a:p>
            <a:endParaRPr lang="en-US" altLang="zh-CN" dirty="0" smtClean="0"/>
          </a:p>
          <a:p>
            <a:endParaRPr lang="en-US" altLang="zh-CN" dirty="0" smtClean="0"/>
          </a:p>
          <a:p>
            <a:r>
              <a:rPr lang="zh-CN" altLang="en-US" dirty="0" smtClean="0"/>
              <a:t>智能运维：未来的网络管理的最终管理目的是实现</a:t>
            </a:r>
            <a:r>
              <a:rPr lang="zh-CN" altLang="en-US" baseline="0" dirty="0" smtClean="0"/>
              <a:t> 网络的自运维 能够智能管理任何情况下的</a:t>
            </a:r>
            <a:endParaRPr lang="en-US" altLang="zh-CN" baseline="0" dirty="0" smtClean="0"/>
          </a:p>
          <a:p>
            <a:r>
              <a:rPr lang="zh-CN" altLang="en-US" baseline="0" dirty="0" smtClean="0"/>
              <a:t>面向未来：贴合未来的发展趋势  结合云计算和大数据管理方式</a:t>
            </a:r>
            <a:endParaRPr lang="en-US" altLang="zh-CN" baseline="0" dirty="0" smtClean="0"/>
          </a:p>
          <a:p>
            <a:r>
              <a:rPr lang="zh-CN" altLang="en-US" baseline="0" dirty="0" smtClean="0"/>
              <a:t>资源共享：存储资源  计算资源  实现共享</a:t>
            </a:r>
            <a:endParaRPr lang="en-US" altLang="zh-CN" baseline="0" dirty="0" smtClean="0"/>
          </a:p>
          <a:p>
            <a:r>
              <a:rPr lang="zh-CN" altLang="en-US" baseline="0" dirty="0" smtClean="0"/>
              <a:t>绿色环保：通过弹性管理 能够在业务低谷时节约能源</a:t>
            </a:r>
            <a:endParaRPr lang="en-US" altLang="zh-CN" baseline="0" dirty="0" smtClean="0"/>
          </a:p>
          <a:p>
            <a:r>
              <a:rPr lang="zh-CN" altLang="en-US" baseline="0" dirty="0" smtClean="0"/>
              <a:t>安全保障</a:t>
            </a:r>
            <a:r>
              <a:rPr lang="en-US" altLang="zh-CN" baseline="0" dirty="0" smtClean="0"/>
              <a:t>:</a:t>
            </a:r>
            <a:r>
              <a:rPr lang="zh-CN" altLang="en-US" baseline="0" dirty="0" smtClean="0"/>
              <a:t>提供 网络安全 数据安全  虚拟化安全 业务安全等保障</a:t>
            </a:r>
            <a:endParaRPr lang="en-US" altLang="zh-CN" baseline="0" dirty="0" smtClean="0"/>
          </a:p>
          <a:p>
            <a:r>
              <a:rPr lang="zh-CN" altLang="en-US" baseline="0" dirty="0" smtClean="0"/>
              <a:t>快速部署</a:t>
            </a:r>
            <a:r>
              <a:rPr lang="en-US" altLang="zh-CN" baseline="0" dirty="0" smtClean="0"/>
              <a:t>:</a:t>
            </a:r>
            <a:r>
              <a:rPr lang="zh-CN" altLang="en-US" baseline="0" dirty="0" smtClean="0"/>
              <a:t>物理资源和功能资源池化以后减少业务的上线时间 </a:t>
            </a:r>
            <a:r>
              <a:rPr lang="en-US" altLang="zh-CN" baseline="0" dirty="0" smtClean="0"/>
              <a:t>/</a:t>
            </a:r>
            <a:r>
              <a:rPr lang="zh-CN" altLang="en-US" baseline="0" dirty="0" smtClean="0"/>
              <a:t>申请资源即可使用</a:t>
            </a:r>
            <a:endParaRPr lang="en-US" altLang="zh-CN" baseline="0" dirty="0" smtClean="0"/>
          </a:p>
          <a:p>
            <a:r>
              <a:rPr lang="zh-CN" altLang="en-US" baseline="0" dirty="0" smtClean="0"/>
              <a:t>高扩展性</a:t>
            </a:r>
            <a:r>
              <a:rPr lang="en-US" altLang="zh-CN" baseline="0" dirty="0" smtClean="0"/>
              <a:t>:</a:t>
            </a:r>
            <a:r>
              <a:rPr lang="zh-CN" altLang="en-US" baseline="0" dirty="0" smtClean="0"/>
              <a:t>随时增加新的设备和功能，长期演进</a:t>
            </a:r>
            <a:endParaRPr lang="en-US" altLang="zh-CN" baseline="0" dirty="0" smtClean="0"/>
          </a:p>
          <a:p>
            <a:endParaRPr lang="en-US" altLang="zh-CN" dirty="0"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DF63D-1372-4DE5-AE77-8AAD9FF7A0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852313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人工管理到智能运维，减少对运维人员的需求，过去需要几十个人完成的检测工作，现在可以实现数据整合，通过一个可视化界面进行管理。同时由于运维人员存在误操作的可能性，采用智能运维以后，也能达到减少错误，提升可靠性的目的。</a:t>
            </a:r>
            <a:endParaRPr lang="en-US" altLang="zh-CN" dirty="0" smtClean="0"/>
          </a:p>
          <a:p>
            <a:r>
              <a:rPr lang="zh-CN" altLang="en-US" dirty="0" smtClean="0"/>
              <a:t>对待问题的解决方式也将发生改变，从被动修复转换为主动消除。从原本人工管理模式下的发现问题再解决问题，到如今提前对于可能存在的问题进行提前处理，减少造成的损害。</a:t>
            </a:r>
            <a:endParaRPr lang="en-US" altLang="zh-CN" dirty="0" smtClean="0"/>
          </a:p>
          <a:p>
            <a:r>
              <a:rPr lang="zh-CN" altLang="en-US" dirty="0" smtClean="0"/>
              <a:t>智能运维还将对于业务发展趋势作出预测，提前资源进行提前部署。例如，统计数据对下一次时刻的业务量的需求，从而提前准备增加或者减少资源投入。</a:t>
            </a:r>
            <a:endParaRPr lang="en-US" altLang="zh-CN" dirty="0" smtClean="0"/>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DF63D-1372-4DE5-AE77-8AAD9FF7A0E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355218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最终，我们的总体成本预算如图所示。</a:t>
            </a:r>
            <a:endParaRPr kumimoji="1" lang="en-US" altLang="zh-CN" dirty="0" smtClean="0"/>
          </a:p>
          <a:p>
            <a:r>
              <a:rPr kumimoji="1" lang="zh-CN" altLang="en-US" dirty="0" smtClean="0"/>
              <a:t>我们选用了。。。。设备原因是。。。。。。。</a:t>
            </a:r>
            <a:endParaRPr kumimoji="1" lang="en-US" altLang="zh-CN" dirty="0" smtClean="0"/>
          </a:p>
          <a:p>
            <a:r>
              <a:rPr kumimoji="1" lang="zh-CN" altLang="en-US" dirty="0" smtClean="0"/>
              <a:t>。。。。</a:t>
            </a:r>
            <a:endParaRPr kumimoji="1" lang="en-US" altLang="zh-CN" dirty="0" smtClean="0"/>
          </a:p>
          <a:p>
            <a:endParaRPr kumimoji="1" lang="en-US" altLang="zh-CN" dirty="0" smtClean="0"/>
          </a:p>
          <a:p>
            <a:r>
              <a:rPr kumimoji="1" lang="en-US" altLang="zh-CN" dirty="0" smtClean="0"/>
              <a:t>X86</a:t>
            </a:r>
            <a:r>
              <a:rPr kumimoji="1" lang="zh-CN" altLang="en-US" dirty="0" smtClean="0"/>
              <a:t>服务器</a:t>
            </a:r>
            <a:endParaRPr kumimoji="1" lang="en-US" altLang="zh-CN" dirty="0" smtClean="0"/>
          </a:p>
          <a:p>
            <a:r>
              <a:rPr kumimoji="1" lang="zh-CN" altLang="en-US" dirty="0" smtClean="0"/>
              <a:t>在。。。方面，我们选用了。。。。由于。。。</a:t>
            </a:r>
            <a:endParaRPr kumimoji="1" lang="en-US" altLang="zh-CN" dirty="0" smtClean="0"/>
          </a:p>
          <a:p>
            <a:r>
              <a:rPr kumimoji="1" lang="zh-CN" altLang="en-US" dirty="0" smtClean="0"/>
              <a:t>对于。。。我们选择用两个。。。。是因为。。。</a:t>
            </a:r>
            <a:endParaRPr kumimoji="1" lang="en-US" altLang="zh-CN" dirty="0" smtClean="0"/>
          </a:p>
          <a:p>
            <a:r>
              <a:rPr kumimoji="1" lang="zh-CN" altLang="en-US" dirty="0" smtClean="0"/>
              <a:t>最终，我们的方案成本总价为。。。。。</a:t>
            </a:r>
            <a:endParaRPr kumimoji="1" lang="en-US" altLang="zh-CN" dirty="0" smtClean="0"/>
          </a:p>
          <a:p>
            <a:endParaRPr kumimoji="1" lang="en-US" altLang="zh-CN" dirty="0" smtClean="0"/>
          </a:p>
          <a:p>
            <a:r>
              <a:rPr kumimoji="1" lang="zh-CN" altLang="en-US" dirty="0" smtClean="0"/>
              <a:t>谢谢各位领导，希望我们的方案能够解决您的切实需求。</a:t>
            </a:r>
            <a:endParaRPr kumimoji="1" lang="zh-CN" altLang="en-US" dirty="0"/>
          </a:p>
        </p:txBody>
      </p:sp>
      <p:sp>
        <p:nvSpPr>
          <p:cNvPr id="4" name="幻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80DF63D-1372-4DE5-AE77-8AAD9FF7A0E1}"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59543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我们的方案分为</a:t>
            </a:r>
            <a:r>
              <a:rPr lang="en-US" altLang="zh-CN" dirty="0" smtClean="0"/>
              <a:t>5</a:t>
            </a:r>
            <a:r>
              <a:rPr lang="zh-CN" altLang="en-US" dirty="0" smtClean="0"/>
              <a:t>个部分，首先我们进入第一部分，对贵司的需求进行分析。</a:t>
            </a:r>
            <a:endParaRPr lang="zh-CN" altLang="en-US" dirty="0"/>
          </a:p>
        </p:txBody>
      </p:sp>
      <p:sp>
        <p:nvSpPr>
          <p:cNvPr id="4" name="灯片编号占位符 3"/>
          <p:cNvSpPr>
            <a:spLocks noGrp="1"/>
          </p:cNvSpPr>
          <p:nvPr>
            <p:ph type="sldNum" sz="quarter" idx="10"/>
          </p:nvPr>
        </p:nvSpPr>
        <p:spPr/>
        <p:txBody>
          <a:bodyPr/>
          <a:lstStyle/>
          <a:p>
            <a:fld id="{E80DF63D-1372-4DE5-AE77-8AAD9FF7A0E1}" type="slidenum">
              <a:rPr lang="zh-CN" altLang="en-US" smtClean="0"/>
              <a:t>2</a:t>
            </a:fld>
            <a:endParaRPr lang="zh-CN" altLang="en-US"/>
          </a:p>
        </p:txBody>
      </p:sp>
    </p:spTree>
    <p:extLst>
      <p:ext uri="{BB962C8B-B14F-4D97-AF65-F5344CB8AC3E}">
        <p14:creationId xmlns:p14="http://schemas.microsoft.com/office/powerpoint/2010/main" val="41956798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首先，让我们回顾一下贵司在进行</a:t>
            </a:r>
            <a:r>
              <a:rPr lang="en-US" altLang="zh-CN" dirty="0" smtClean="0"/>
              <a:t>5G</a:t>
            </a:r>
            <a:r>
              <a:rPr lang="zh-CN" altLang="en-US" dirty="0" smtClean="0"/>
              <a:t>核心网云化的过程中所遇到的一些问题。</a:t>
            </a:r>
            <a:endParaRPr lang="en-US" altLang="zh-CN" dirty="0" smtClean="0"/>
          </a:p>
          <a:p>
            <a:r>
              <a:rPr lang="zh-CN" altLang="en-US" dirty="0" smtClean="0"/>
              <a:t>第一，</a:t>
            </a:r>
            <a:endParaRPr lang="en-US" altLang="zh-CN" dirty="0" smtClean="0"/>
          </a:p>
          <a:p>
            <a:r>
              <a:rPr lang="zh-CN" altLang="en-US" dirty="0" smtClean="0"/>
              <a:t>第二，</a:t>
            </a:r>
            <a:endParaRPr lang="en-US" altLang="zh-CN" dirty="0" smtClean="0"/>
          </a:p>
          <a:p>
            <a:r>
              <a:rPr lang="zh-CN" altLang="en-US" dirty="0" smtClean="0"/>
              <a:t>第三，</a:t>
            </a:r>
            <a:endParaRPr lang="en-US" altLang="zh-CN" dirty="0" smtClean="0"/>
          </a:p>
          <a:p>
            <a:r>
              <a:rPr lang="zh-CN" altLang="en-US" dirty="0" smtClean="0"/>
              <a:t>总结起来就是，</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正是有了这样那样的问题，大家对于现在的解决方案都不满意，所以针对它进行</a:t>
            </a:r>
            <a:r>
              <a:rPr lang="zh-CN" altLang="en-US" sz="1200" kern="1200" dirty="0" smtClean="0">
                <a:solidFill>
                  <a:schemeClr val="tx1"/>
                </a:solidFill>
                <a:effectLst/>
                <a:latin typeface="+mn-lt"/>
                <a:ea typeface="+mn-ea"/>
                <a:cs typeface="+mn-cs"/>
              </a:rPr>
              <a:t>了</a:t>
            </a:r>
            <a:r>
              <a:rPr lang="zh-CN" altLang="zh-CN" sz="1200" kern="1200" dirty="0" smtClean="0">
                <a:solidFill>
                  <a:schemeClr val="tx1"/>
                </a:solidFill>
                <a:effectLst/>
                <a:latin typeface="+mn-lt"/>
                <a:ea typeface="+mn-ea"/>
                <a:cs typeface="+mn-cs"/>
              </a:rPr>
              <a:t>改造，提出一个新的解决方案。</a:t>
            </a:r>
          </a:p>
        </p:txBody>
      </p:sp>
      <p:sp>
        <p:nvSpPr>
          <p:cNvPr id="4" name="灯片编号占位符 3"/>
          <p:cNvSpPr>
            <a:spLocks noGrp="1"/>
          </p:cNvSpPr>
          <p:nvPr>
            <p:ph type="sldNum" sz="quarter" idx="10"/>
          </p:nvPr>
        </p:nvSpPr>
        <p:spPr/>
        <p:txBody>
          <a:bodyPr/>
          <a:lstStyle/>
          <a:p>
            <a:fld id="{E80DF63D-1372-4DE5-AE77-8AAD9FF7A0E1}" type="slidenum">
              <a:rPr lang="zh-CN" altLang="en-US" smtClean="0"/>
              <a:t>3</a:t>
            </a:fld>
            <a:endParaRPr lang="zh-CN" altLang="en-US"/>
          </a:p>
        </p:txBody>
      </p:sp>
    </p:spTree>
    <p:extLst>
      <p:ext uri="{BB962C8B-B14F-4D97-AF65-F5344CB8AC3E}">
        <p14:creationId xmlns:p14="http://schemas.microsoft.com/office/powerpoint/2010/main" val="30675678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虚拟化、大数据、</a:t>
            </a:r>
            <a:r>
              <a:rPr lang="en-US" altLang="zh-CN" dirty="0" smtClean="0"/>
              <a:t>AI</a:t>
            </a:r>
            <a:r>
              <a:rPr lang="zh-CN" altLang="en-US" dirty="0" smtClean="0"/>
              <a:t>，这都是目前最热门的一些技术。如果我们将他与应用在</a:t>
            </a:r>
            <a:r>
              <a:rPr lang="en-US" altLang="zh-CN" dirty="0" smtClean="0"/>
              <a:t>XXX</a:t>
            </a:r>
            <a:r>
              <a:rPr lang="zh-CN" altLang="en-US" dirty="0" smtClean="0"/>
              <a:t>的改造过程中，那么我们会产生一个</a:t>
            </a:r>
            <a:r>
              <a:rPr lang="en-US" altLang="zh-CN" dirty="0" smtClean="0"/>
              <a:t>XXX</a:t>
            </a:r>
            <a:r>
              <a:rPr lang="zh-CN" altLang="en-US" dirty="0" smtClean="0"/>
              <a:t>系统的解决方案。这个方案有成绿色环保、高可用性、智能运维的特点，能使贵司的运营成本下降，并充分挖掘数据的价值。</a:t>
            </a:r>
            <a:endParaRPr lang="en-US" altLang="zh-CN" dirty="0" smtClean="0"/>
          </a:p>
          <a:p>
            <a:r>
              <a:rPr lang="zh-CN" altLang="en-US" dirty="0" smtClean="0"/>
              <a:t>下面，我们来了解一下本解决方案的整体架构。</a:t>
            </a:r>
            <a:endParaRPr lang="zh-CN" altLang="en-US" dirty="0"/>
          </a:p>
        </p:txBody>
      </p:sp>
      <p:sp>
        <p:nvSpPr>
          <p:cNvPr id="4" name="灯片编号占位符 3"/>
          <p:cNvSpPr>
            <a:spLocks noGrp="1"/>
          </p:cNvSpPr>
          <p:nvPr>
            <p:ph type="sldNum" sz="quarter" idx="10"/>
          </p:nvPr>
        </p:nvSpPr>
        <p:spPr/>
        <p:txBody>
          <a:bodyPr/>
          <a:lstStyle/>
          <a:p>
            <a:fld id="{E80DF63D-1372-4DE5-AE77-8AAD9FF7A0E1}" type="slidenum">
              <a:rPr lang="zh-CN" altLang="en-US" smtClean="0"/>
              <a:t>4</a:t>
            </a:fld>
            <a:endParaRPr lang="zh-CN" altLang="en-US"/>
          </a:p>
        </p:txBody>
      </p:sp>
    </p:spTree>
    <p:extLst>
      <p:ext uri="{BB962C8B-B14F-4D97-AF65-F5344CB8AC3E}">
        <p14:creationId xmlns:p14="http://schemas.microsoft.com/office/powerpoint/2010/main" val="3596344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接下来我将按照自底向上的顺序来介绍整体方案架构。该架构从下到上依次为物理资源，虚拟资源层，资源调度层，数据服务层，以及运行在上面的</a:t>
            </a:r>
            <a:r>
              <a:rPr lang="en-US" altLang="zh-CN" dirty="0" smtClean="0"/>
              <a:t>PaaS</a:t>
            </a:r>
            <a:r>
              <a:rPr lang="zh-CN" altLang="en-US" dirty="0" smtClean="0"/>
              <a:t>服务和各种应用。底层的物理资源通过虚拟化技术实现资源的池化。为了实现各种资源调度的调度，该架构建立了统一的资源调度层。架构再往上递进至数据服务层，在这层，用户已经可以使用到一些</a:t>
            </a:r>
            <a:r>
              <a:rPr lang="en-US" altLang="zh-CN" dirty="0" smtClean="0"/>
              <a:t>IaaS</a:t>
            </a:r>
            <a:r>
              <a:rPr lang="zh-CN" altLang="en-US" dirty="0" smtClean="0"/>
              <a:t>服务，例如云主机、</a:t>
            </a:r>
            <a:r>
              <a:rPr lang="en-US" altLang="zh-CN" dirty="0" smtClean="0"/>
              <a:t>VPC</a:t>
            </a:r>
            <a:r>
              <a:rPr lang="zh-CN" altLang="en-US" dirty="0" smtClean="0"/>
              <a:t>、负载均衡之类。再往上递进，一些</a:t>
            </a:r>
            <a:r>
              <a:rPr lang="en-US" altLang="zh-CN" dirty="0" smtClean="0"/>
              <a:t>PaaS</a:t>
            </a:r>
            <a:r>
              <a:rPr lang="zh-CN" altLang="en-US" dirty="0" smtClean="0"/>
              <a:t>服务及各种实际应用在此基础上运行。</a:t>
            </a:r>
            <a:endParaRPr lang="en-US" altLang="zh-CN" dirty="0" smtClean="0"/>
          </a:p>
          <a:p>
            <a:r>
              <a:rPr lang="zh-CN" altLang="en-US" dirty="0" smtClean="0"/>
              <a:t>架构的右侧还有管理层和安全层两个贯穿于整个系统的层。其中，通过云服务管理平台，运维人员可以对资源进行统一的管理和监控。通过</a:t>
            </a:r>
            <a:r>
              <a:rPr lang="en-US" altLang="zh-CN" dirty="0" smtClean="0"/>
              <a:t>AI</a:t>
            </a:r>
            <a:r>
              <a:rPr lang="zh-CN" altLang="en-US" dirty="0" smtClean="0"/>
              <a:t>智能运维平台则能对业务故障实现智能化处理。最右侧的安全层应用多种安全保障技术保证整个系统的安全运行。</a:t>
            </a:r>
            <a:endParaRPr lang="en-US" altLang="zh-CN" dirty="0" smtClean="0"/>
          </a:p>
          <a:p>
            <a:r>
              <a:rPr lang="zh-CN" altLang="en-US" dirty="0" smtClean="0"/>
              <a:t>最终形成物理分散，逻辑统一，业务驱动，云管协同的云数据中心。</a:t>
            </a:r>
            <a:endParaRPr lang="zh-CN" altLang="en-US" dirty="0"/>
          </a:p>
        </p:txBody>
      </p:sp>
      <p:sp>
        <p:nvSpPr>
          <p:cNvPr id="4" name="灯片编号占位符 3"/>
          <p:cNvSpPr>
            <a:spLocks noGrp="1"/>
          </p:cNvSpPr>
          <p:nvPr>
            <p:ph type="sldNum" sz="quarter" idx="10"/>
          </p:nvPr>
        </p:nvSpPr>
        <p:spPr/>
        <p:txBody>
          <a:bodyPr/>
          <a:lstStyle/>
          <a:p>
            <a:fld id="{E80DF63D-1372-4DE5-AE77-8AAD9FF7A0E1}" type="slidenum">
              <a:rPr lang="zh-CN" altLang="en-US" smtClean="0"/>
              <a:t>5</a:t>
            </a:fld>
            <a:endParaRPr lang="zh-CN" altLang="en-US"/>
          </a:p>
        </p:txBody>
      </p:sp>
    </p:spTree>
    <p:extLst>
      <p:ext uri="{BB962C8B-B14F-4D97-AF65-F5344CB8AC3E}">
        <p14:creationId xmlns:p14="http://schemas.microsoft.com/office/powerpoint/2010/main" val="17930140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各位评委好，我叫柳灌伦，下面将由我来介绍一下，我们团队在本次解决方案中所用到的一些关键技术。</a:t>
            </a:r>
          </a:p>
          <a:p>
            <a:r>
              <a:rPr lang="en-US" altLang="zh-CN"/>
              <a:t>1.</a:t>
            </a:r>
            <a:r>
              <a:rPr lang="zh-CN" altLang="en-US"/>
              <a:t>首先是虚拟化技术，所谓虚拟化技术，即在计算、存储，以及网络三个方面，将上层系统与软件解耦和，把原本在物理上相互隔离的硬件资源，抽象为共享资源池。</a:t>
            </a:r>
          </a:p>
          <a:p>
            <a:r>
              <a:rPr lang="en-US" altLang="zh-CN"/>
              <a:t>2.</a:t>
            </a:r>
            <a:r>
              <a:rPr lang="zh-CN" altLang="en-US"/>
              <a:t>这样一来，云操作系统可直接从资源池中分配资源，从而形成统一调配，灵活使用的</a:t>
            </a:r>
            <a:r>
              <a:rPr lang="en-US" altLang="zh-CN"/>
              <a:t>IT</a:t>
            </a:r>
            <a:r>
              <a:rPr lang="zh-CN" altLang="en-US"/>
              <a:t>资源池。</a:t>
            </a:r>
          </a:p>
        </p:txBody>
      </p:sp>
    </p:spTree>
    <p:extLst>
      <p:ext uri="{BB962C8B-B14F-4D97-AF65-F5344CB8AC3E}">
        <p14:creationId xmlns:p14="http://schemas.microsoft.com/office/powerpoint/2010/main" val="5999753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同时，在网络拓扑层面，我们采用了扁平化、模块化的网络结构。</a:t>
            </a:r>
          </a:p>
          <a:p>
            <a:r>
              <a:rPr lang="zh-CN" altLang="en-US" dirty="0">
                <a:sym typeface="+mn-ea"/>
              </a:rPr>
              <a:t>在扁平化网络结构中，通过将原有三层网络结构简化为二层网络架构的方式，在满足用户对资源访问的需求的条件下，既简化了网络结构，又具有较强的灵活性，同时又能大大减少部署和维护成本。</a:t>
            </a:r>
          </a:p>
          <a:p>
            <a:r>
              <a:rPr lang="zh-CN" altLang="en-US" dirty="0">
                <a:sym typeface="+mn-ea"/>
              </a:rPr>
              <a:t>同时，为了提高网络可靠性，我们通过增加冗余链路的方式，提高了网络健壮性。为了提升交换速率，我们在网络汇聚层使用了链路聚合技术提高带宽，提升用户使用体验。</a:t>
            </a:r>
          </a:p>
          <a:p>
            <a:endParaRPr lang="zh-CN" altLang="en-US" dirty="0">
              <a:sym typeface="+mn-ea"/>
            </a:endParaRPr>
          </a:p>
          <a:p>
            <a:r>
              <a:rPr lang="zh-CN" altLang="en-US" dirty="0">
                <a:sym typeface="+mn-ea"/>
              </a:rPr>
              <a:t>而为了保障各类数据业务的独立，我们采用了模块化的网络结构，即将不同类别的服务与管理面进行分离。这样，就能在同一机房中，使用网络虚拟化技术，（如</a:t>
            </a:r>
            <a:r>
              <a:rPr lang="en-US" altLang="zh-CN" dirty="0">
                <a:sym typeface="+mn-ea"/>
              </a:rPr>
              <a:t>Vlan</a:t>
            </a:r>
            <a:r>
              <a:rPr lang="zh-CN" altLang="en-US" dirty="0">
                <a:sym typeface="+mn-ea"/>
              </a:rPr>
              <a:t>），将不同业务的流量进行分离。从而确保业务的安全性隔离要求，提升网络安全系数。</a:t>
            </a:r>
            <a:endParaRPr lang="en-US" altLang="zh-CN" dirty="0">
              <a:sym typeface="+mn-ea"/>
            </a:endParaRPr>
          </a:p>
        </p:txBody>
      </p:sp>
    </p:spTree>
    <p:extLst>
      <p:ext uri="{BB962C8B-B14F-4D97-AF65-F5344CB8AC3E}">
        <p14:creationId xmlns:p14="http://schemas.microsoft.com/office/powerpoint/2010/main" val="39809554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285750" indent="-285750" algn="l" fontAlgn="auto">
              <a:lnSpc>
                <a:spcPct val="150000"/>
              </a:lnSpc>
              <a:buFont typeface="Arial" panose="020B0604020202020204" pitchFamily="34" charset="0"/>
              <a:buChar char="•"/>
            </a:pPr>
            <a:r>
              <a:rPr lang="zh-CN" altLang="en-US">
                <a:sym typeface="+mn-ea"/>
              </a:rPr>
              <a:t>针对业务上线慢，部署不便的情况，我们使用了</a:t>
            </a:r>
            <a:r>
              <a:rPr lang="en-US" altLang="zh-CN">
                <a:sym typeface="+mn-ea"/>
              </a:rPr>
              <a:t>docker</a:t>
            </a:r>
            <a:r>
              <a:rPr lang="zh-CN" altLang="en-US">
                <a:sym typeface="+mn-ea"/>
              </a:rPr>
              <a:t>进行快速部署，通过利用其轻量化、资源隔离，高效部署，可移植性的特点，实现更加</a:t>
            </a:r>
            <a:r>
              <a:rPr lang="en-US" altLang="zh-CN">
                <a:sym typeface="+mn-ea"/>
              </a:rPr>
              <a:t>...</a:t>
            </a:r>
            <a:r>
              <a:rPr lang="en-US" altLang="zh-CN" b="1" dirty="0">
                <a:uFillTx/>
                <a:latin typeface="微软雅黑" panose="020B0503020204020204" pitchFamily="34" charset="-122"/>
                <a:ea typeface="微软雅黑" panose="020B0503020204020204" pitchFamily="34" charset="-122"/>
                <a:sym typeface="+mn-ea"/>
              </a:rPr>
              <a:t>快速</a:t>
            </a:r>
            <a:r>
              <a:rPr lang="zh-CN" altLang="en-US" b="1" dirty="0">
                <a:uFillTx/>
                <a:latin typeface="微软雅黑" panose="020B0503020204020204" pitchFamily="34" charset="-122"/>
                <a:ea typeface="微软雅黑" panose="020B0503020204020204" pitchFamily="34" charset="-122"/>
                <a:sym typeface="+mn-ea"/>
              </a:rPr>
              <a:t>和</a:t>
            </a:r>
            <a:r>
              <a:rPr lang="zh-CN" altLang="en-US" b="1" dirty="0" smtClean="0">
                <a:uFillTx/>
                <a:latin typeface="微软雅黑" panose="020B0503020204020204" pitchFamily="34" charset="-122"/>
                <a:ea typeface="微软雅黑" panose="020B0503020204020204" pitchFamily="34" charset="-122"/>
                <a:sym typeface="+mn-ea"/>
              </a:rPr>
              <a:t>高效</a:t>
            </a:r>
            <a:r>
              <a:rPr lang="en-US" altLang="zh-CN" b="1" dirty="0" smtClean="0">
                <a:uFillTx/>
                <a:latin typeface="微软雅黑" panose="020B0503020204020204" pitchFamily="34" charset="-122"/>
                <a:ea typeface="微软雅黑" panose="020B0503020204020204" pitchFamily="34" charset="-122"/>
                <a:sym typeface="+mn-ea"/>
              </a:rPr>
              <a:t>的交付和部署</a:t>
            </a:r>
            <a:endParaRPr lang="en-US" altLang="zh-CN" b="1" dirty="0">
              <a:solidFill>
                <a:schemeClr val="tx1"/>
              </a:solidFill>
              <a:uFillTx/>
              <a:latin typeface="微软雅黑" panose="020B0503020204020204" pitchFamily="34" charset="-122"/>
              <a:ea typeface="微软雅黑" panose="020B0503020204020204" pitchFamily="34" charset="-122"/>
            </a:endParaRPr>
          </a:p>
          <a:p>
            <a:pPr marL="285750" indent="-285750" algn="l" fontAlgn="auto">
              <a:lnSpc>
                <a:spcPct val="150000"/>
              </a:lnSpc>
              <a:buFont typeface="Arial" panose="020B0604020202020204" pitchFamily="34" charset="0"/>
              <a:buChar char="•"/>
            </a:pPr>
            <a:r>
              <a:rPr lang="zh-CN" altLang="en-US" b="1" dirty="0">
                <a:uFillTx/>
                <a:latin typeface="微软雅黑" panose="020B0503020204020204" pitchFamily="34" charset="-122"/>
                <a:ea typeface="微软雅黑" panose="020B0503020204020204" pitchFamily="34" charset="-122"/>
                <a:sym typeface="+mn-ea"/>
              </a:rPr>
              <a:t>提高</a:t>
            </a:r>
            <a:r>
              <a:rPr lang="en-US" altLang="zh-CN" b="1" dirty="0">
                <a:uFillTx/>
                <a:latin typeface="微软雅黑" panose="020B0503020204020204" pitchFamily="34" charset="-122"/>
                <a:ea typeface="微软雅黑" panose="020B0503020204020204" pitchFamily="34" charset="-122"/>
                <a:sym typeface="+mn-ea"/>
              </a:rPr>
              <a:t>资源利用率</a:t>
            </a:r>
            <a:endParaRPr lang="en-US" altLang="zh-CN" b="1" dirty="0">
              <a:solidFill>
                <a:schemeClr val="tx1"/>
              </a:solidFill>
              <a:uFillTx/>
              <a:latin typeface="微软雅黑" panose="020B0503020204020204" pitchFamily="34" charset="-122"/>
              <a:ea typeface="微软雅黑" panose="020B0503020204020204" pitchFamily="34" charset="-122"/>
            </a:endParaRPr>
          </a:p>
          <a:p>
            <a:pPr marL="285750" indent="-285750" algn="l" fontAlgn="auto">
              <a:lnSpc>
                <a:spcPct val="150000"/>
              </a:lnSpc>
              <a:buFont typeface="Arial" panose="020B0604020202020204" pitchFamily="34" charset="0"/>
              <a:buChar char="•"/>
            </a:pPr>
            <a:r>
              <a:rPr lang="zh-CN" altLang="en-US" b="1" dirty="0">
                <a:uFillTx/>
                <a:latin typeface="微软雅黑" panose="020B0503020204020204" pitchFamily="34" charset="-122"/>
                <a:ea typeface="微软雅黑" panose="020B0503020204020204" pitchFamily="34" charset="-122"/>
                <a:sym typeface="+mn-ea"/>
              </a:rPr>
              <a:t>实现</a:t>
            </a:r>
            <a:r>
              <a:rPr lang="en-US" altLang="zh-CN" b="1" dirty="0">
                <a:uFillTx/>
                <a:latin typeface="微软雅黑" panose="020B0503020204020204" pitchFamily="34" charset="-122"/>
                <a:ea typeface="微软雅黑" panose="020B0503020204020204" pitchFamily="34" charset="-122"/>
                <a:sym typeface="+mn-ea"/>
              </a:rPr>
              <a:t>“</a:t>
            </a:r>
            <a:r>
              <a:rPr lang="zh-CN" altLang="en-US" b="1" dirty="0">
                <a:uFillTx/>
                <a:latin typeface="微软雅黑" panose="020B0503020204020204" pitchFamily="34" charset="-122"/>
                <a:ea typeface="微软雅黑" panose="020B0503020204020204" pitchFamily="34" charset="-122"/>
                <a:sym typeface="+mn-ea"/>
              </a:rPr>
              <a:t>一次封装，持续集成，持续部署</a:t>
            </a:r>
            <a:r>
              <a:rPr lang="en-US" altLang="zh-CN" b="1" dirty="0">
                <a:uFillTx/>
                <a:latin typeface="微软雅黑" panose="020B0503020204020204" pitchFamily="34" charset="-122"/>
                <a:ea typeface="微软雅黑" panose="020B0503020204020204" pitchFamily="34" charset="-122"/>
                <a:sym typeface="+mn-ea"/>
              </a:rPr>
              <a:t>”</a:t>
            </a:r>
            <a:r>
              <a:rPr lang="zh-CN" altLang="en-US" b="1" dirty="0">
                <a:uFillTx/>
                <a:latin typeface="微软雅黑" panose="020B0503020204020204" pitchFamily="34" charset="-122"/>
                <a:ea typeface="微软雅黑" panose="020B0503020204020204" pitchFamily="34" charset="-122"/>
                <a:sym typeface="+mn-ea"/>
              </a:rPr>
              <a:t>的应用效果</a:t>
            </a:r>
            <a:endParaRPr lang="en-US" altLang="zh-CN"/>
          </a:p>
          <a:p>
            <a:endParaRPr lang="zh-CN" altLang="en-US"/>
          </a:p>
        </p:txBody>
      </p:sp>
    </p:spTree>
    <p:extLst>
      <p:ext uri="{BB962C8B-B14F-4D97-AF65-F5344CB8AC3E}">
        <p14:creationId xmlns:p14="http://schemas.microsoft.com/office/powerpoint/2010/main" val="33384284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同时，我们采用负载均衡技术，实现了故障自愈和弹性收缩的应用场景。</a:t>
            </a:r>
          </a:p>
          <a:p>
            <a:r>
              <a:rPr lang="zh-CN" altLang="en-US"/>
              <a:t>所谓弹性自愈，即在服务运行过程中，对服务器进行实时监测，针对故障服务器进行提前热备，从而及时更换服务器，实现业务的平滑过渡，提升服务可靠性。</a:t>
            </a:r>
          </a:p>
          <a:p>
            <a:r>
              <a:rPr lang="zh-CN" altLang="en-US"/>
              <a:t>而弹性伸缩，是指在业务运行过程中，对资源进行智能调度，在业务高峰时，打开备用服务器，提升服务效率；在业务低谷时，关闭冗余服务器，从而灵活部署业务，提高资源利用率。</a:t>
            </a:r>
          </a:p>
          <a:p>
            <a:r>
              <a:rPr lang="zh-CN" altLang="en-US"/>
              <a:t>那么，在资源池化之后，如何建立平台对资源进行整体的统筹管理呢，有请我们的下一位组员向大家进一步讲解。</a:t>
            </a:r>
          </a:p>
        </p:txBody>
      </p:sp>
    </p:spTree>
    <p:extLst>
      <p:ext uri="{BB962C8B-B14F-4D97-AF65-F5344CB8AC3E}">
        <p14:creationId xmlns:p14="http://schemas.microsoft.com/office/powerpoint/2010/main" val="235874608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8.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2514" y="528397"/>
            <a:ext cx="2372522" cy="557453"/>
          </a:xfrm>
          <a:prstGeom prst="rect">
            <a:avLst/>
          </a:prstGeom>
        </p:spPr>
      </p:pic>
    </p:spTree>
    <p:extLst>
      <p:ext uri="{BB962C8B-B14F-4D97-AF65-F5344CB8AC3E}">
        <p14:creationId xmlns:p14="http://schemas.microsoft.com/office/powerpoint/2010/main" val="366411843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0910644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6739192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2151020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prstTxWarp prst="textNoShape">
              <a:avLst/>
            </a:prstTxWarp>
          </a:bodyPr>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1735539757"/>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358577"/>
      </p:ext>
    </p:extLst>
  </p:cSld>
  <p:clrMapOvr>
    <a:masterClrMapping/>
  </p:clrMapOvr>
  <p:transition advClick="0" advTm="8000">
    <p:fade thruBlk="1"/>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0444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09015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4" b="1">
                <a:solidFill>
                  <a:srgbClr val="C00000"/>
                </a:solidFill>
                <a:latin typeface="微软雅黑" pitchFamily="34" charset="-122"/>
                <a:ea typeface="微软雅黑"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fontAlgn="base">
              <a:spcBef>
                <a:spcPct val="0"/>
              </a:spcBef>
              <a:spcAft>
                <a:spcPct val="0"/>
              </a:spcAft>
              <a:defRPr/>
            </a:pPr>
            <a:fld id="{77B6DD11-1258-465E-919F-DA8945B36261}" type="datetimeFigureOut">
              <a:rPr lang="zh-CN" altLang="en-US">
                <a:solidFill>
                  <a:prstClr val="black"/>
                </a:solidFill>
                <a:latin typeface="Calibri" pitchFamily="34" charset="0"/>
                <a:ea typeface="宋体" charset="-122"/>
              </a:rPr>
              <a:pPr fontAlgn="base">
                <a:spcBef>
                  <a:spcPct val="0"/>
                </a:spcBef>
                <a:spcAft>
                  <a:spcPct val="0"/>
                </a:spcAft>
                <a:defRPr/>
              </a:pPr>
              <a:t>2019/5/18</a:t>
            </a:fld>
            <a:endParaRPr lang="zh-CN" altLang="en-US">
              <a:solidFill>
                <a:prstClr val="black"/>
              </a:solidFill>
              <a:latin typeface="Calibri" pitchFamily="34" charset="0"/>
              <a:ea typeface="宋体"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fontAlgn="base">
              <a:spcBef>
                <a:spcPct val="0"/>
              </a:spcBef>
              <a:spcAft>
                <a:spcPct val="0"/>
              </a:spcAft>
              <a:defRPr/>
            </a:pPr>
            <a:endParaRPr lang="zh-CN" altLang="en-US">
              <a:solidFill>
                <a:prstClr val="black"/>
              </a:solidFill>
              <a:latin typeface="Calibri" pitchFamily="34" charset="0"/>
              <a:ea typeface="宋体"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fontAlgn="base">
              <a:spcBef>
                <a:spcPct val="0"/>
              </a:spcBef>
              <a:spcAft>
                <a:spcPct val="0"/>
              </a:spcAft>
              <a:defRPr/>
            </a:pPr>
            <a:fld id="{12656A25-47B8-4CC8-AC94-92D29BE562CE}" type="slidenum">
              <a:rPr lang="zh-CN" altLang="en-US">
                <a:solidFill>
                  <a:prstClr val="black"/>
                </a:solidFill>
                <a:latin typeface="Calibri" pitchFamily="34" charset="0"/>
                <a:ea typeface="宋体" charset="-122"/>
              </a:rPr>
              <a:pPr fontAlgn="base">
                <a:spcBef>
                  <a:spcPct val="0"/>
                </a:spcBef>
                <a:spcAft>
                  <a:spcPct val="0"/>
                </a:spcAft>
                <a:defRPr/>
              </a:pPr>
              <a:t>‹#›</a:t>
            </a:fld>
            <a:endParaRPr lang="zh-CN" altLang="en-US">
              <a:solidFill>
                <a:prstClr val="black"/>
              </a:solidFill>
              <a:latin typeface="Calibri" pitchFamily="34" charset="0"/>
              <a:ea typeface="宋体" charset="-122"/>
            </a:endParaRPr>
          </a:p>
        </p:txBody>
      </p:sp>
    </p:spTree>
    <p:extLst>
      <p:ext uri="{BB962C8B-B14F-4D97-AF65-F5344CB8AC3E}">
        <p14:creationId xmlns:p14="http://schemas.microsoft.com/office/powerpoint/2010/main" val="297241885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3F3F2-FFFB-4CD2-85E3-148EEC224C8D}"/>
              </a:ext>
            </a:extLst>
          </p:cNvPr>
          <p:cNvSpPr>
            <a:spLocks noGrp="1"/>
          </p:cNvSpPr>
          <p:nvPr>
            <p:ph type="ctrTitle"/>
          </p:nvPr>
        </p:nvSpPr>
        <p:spPr>
          <a:xfrm>
            <a:off x="1524000" y="1122363"/>
            <a:ext cx="9144000" cy="2387600"/>
          </a:xfrm>
        </p:spPr>
        <p:txBody>
          <a:bodyPr anchor="b"/>
          <a:lstStyle>
            <a:lvl1pPr algn="ctr">
              <a:defRPr sz="4499"/>
            </a:lvl1pPr>
          </a:lstStyle>
          <a:p>
            <a:r>
              <a:rPr lang="zh-CN" altLang="en-US"/>
              <a:t>单击此处编辑母版标题样式</a:t>
            </a:r>
          </a:p>
        </p:txBody>
      </p:sp>
      <p:sp>
        <p:nvSpPr>
          <p:cNvPr id="3" name="副标题 2">
            <a:extLst>
              <a:ext uri="{FF2B5EF4-FFF2-40B4-BE49-F238E27FC236}">
                <a16:creationId xmlns:a16="http://schemas.microsoft.com/office/drawing/2014/main" id="{3BA59ECF-0B5A-4789-A0AE-E3613AD637EE}"/>
              </a:ext>
            </a:extLst>
          </p:cNvPr>
          <p:cNvSpPr>
            <a:spLocks noGrp="1"/>
          </p:cNvSpPr>
          <p:nvPr>
            <p:ph type="subTitle" idx="1"/>
          </p:nvPr>
        </p:nvSpPr>
        <p:spPr>
          <a:xfrm>
            <a:off x="1524000" y="3602038"/>
            <a:ext cx="9144000" cy="1655762"/>
          </a:xfrm>
        </p:spPr>
        <p:txBody>
          <a:bodyPr/>
          <a:lstStyle>
            <a:lvl1pPr marL="0" indent="0" algn="ctr">
              <a:buNone/>
              <a:defRPr sz="1800"/>
            </a:lvl1pPr>
            <a:lvl2pPr marL="342812" indent="0" algn="ctr">
              <a:buNone/>
              <a:defRPr sz="1500"/>
            </a:lvl2pPr>
            <a:lvl3pPr marL="685622" indent="0" algn="ctr">
              <a:buNone/>
              <a:defRPr sz="1350"/>
            </a:lvl3pPr>
            <a:lvl4pPr marL="1028435" indent="0" algn="ctr">
              <a:buNone/>
              <a:defRPr sz="1200"/>
            </a:lvl4pPr>
            <a:lvl5pPr marL="1371245" indent="0" algn="ctr">
              <a:buNone/>
              <a:defRPr sz="1200"/>
            </a:lvl5pPr>
            <a:lvl6pPr marL="1714057" indent="0" algn="ctr">
              <a:buNone/>
              <a:defRPr sz="1200"/>
            </a:lvl6pPr>
            <a:lvl7pPr marL="2056868" indent="0" algn="ctr">
              <a:buNone/>
              <a:defRPr sz="1200"/>
            </a:lvl7pPr>
            <a:lvl8pPr marL="2399680" indent="0" algn="ctr">
              <a:buNone/>
              <a:defRPr sz="1200"/>
            </a:lvl8pPr>
            <a:lvl9pPr marL="2742491"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37EB9F-EF43-4A38-B93A-FEF305767FB4}"/>
              </a:ext>
            </a:extLst>
          </p:cNvPr>
          <p:cNvSpPr>
            <a:spLocks noGrp="1"/>
          </p:cNvSpPr>
          <p:nvPr>
            <p:ph type="dt" sz="half" idx="10"/>
          </p:nvPr>
        </p:nvSpPr>
        <p:spPr/>
        <p:txBody>
          <a:bodyPr/>
          <a:lstStyle/>
          <a:p>
            <a:pPr fontAlgn="base">
              <a:spcBef>
                <a:spcPct val="0"/>
              </a:spcBef>
              <a:spcAft>
                <a:spcPct val="0"/>
              </a:spcAft>
              <a:defRPr/>
            </a:pPr>
            <a:fld id="{1545039B-CCBF-4741-9146-72559821C86D}" type="datetimeFigureOut">
              <a:rPr lang="zh-CN" altLang="en-US">
                <a:solidFill>
                  <a:prstClr val="black"/>
                </a:solidFill>
                <a:latin typeface="Calibri" pitchFamily="34" charset="0"/>
                <a:ea typeface="宋体" charset="-122"/>
              </a:rPr>
              <a:pPr fontAlgn="base">
                <a:spcBef>
                  <a:spcPct val="0"/>
                </a:spcBef>
                <a:spcAft>
                  <a:spcPct val="0"/>
                </a:spcAft>
                <a:defRPr/>
              </a:pPr>
              <a:t>2019/5/18</a:t>
            </a:fld>
            <a:endParaRPr lang="zh-CN" altLang="en-US">
              <a:solidFill>
                <a:prstClr val="black"/>
              </a:solidFill>
              <a:latin typeface="Calibri" pitchFamily="34" charset="0"/>
              <a:ea typeface="宋体" charset="-122"/>
            </a:endParaRPr>
          </a:p>
        </p:txBody>
      </p:sp>
      <p:sp>
        <p:nvSpPr>
          <p:cNvPr id="5" name="页脚占位符 4">
            <a:extLst>
              <a:ext uri="{FF2B5EF4-FFF2-40B4-BE49-F238E27FC236}">
                <a16:creationId xmlns:a16="http://schemas.microsoft.com/office/drawing/2014/main" id="{D3A5028E-E3DD-4162-B7B1-273195150F08}"/>
              </a:ext>
            </a:extLst>
          </p:cNvPr>
          <p:cNvSpPr>
            <a:spLocks noGrp="1"/>
          </p:cNvSpPr>
          <p:nvPr>
            <p:ph type="ftr" sz="quarter" idx="11"/>
          </p:nvPr>
        </p:nvSpPr>
        <p:spPr/>
        <p:txBody>
          <a:bodyPr/>
          <a:lstStyle/>
          <a:p>
            <a:pPr fontAlgn="base">
              <a:spcBef>
                <a:spcPct val="0"/>
              </a:spcBef>
              <a:spcAft>
                <a:spcPct val="0"/>
              </a:spcAft>
              <a:defRPr/>
            </a:pPr>
            <a:endParaRPr lang="zh-CN" altLang="en-US">
              <a:solidFill>
                <a:prstClr val="black"/>
              </a:solidFill>
              <a:latin typeface="Calibri" pitchFamily="34" charset="0"/>
              <a:ea typeface="宋体" charset="-122"/>
            </a:endParaRPr>
          </a:p>
        </p:txBody>
      </p:sp>
      <p:sp>
        <p:nvSpPr>
          <p:cNvPr id="6" name="灯片编号占位符 5">
            <a:extLst>
              <a:ext uri="{FF2B5EF4-FFF2-40B4-BE49-F238E27FC236}">
                <a16:creationId xmlns:a16="http://schemas.microsoft.com/office/drawing/2014/main" id="{87066C17-E85B-4C32-A0C1-5EFE948AB3C0}"/>
              </a:ext>
            </a:extLst>
          </p:cNvPr>
          <p:cNvSpPr>
            <a:spLocks noGrp="1"/>
          </p:cNvSpPr>
          <p:nvPr>
            <p:ph type="sldNum" sz="quarter" idx="12"/>
          </p:nvPr>
        </p:nvSpPr>
        <p:spPr/>
        <p:txBody>
          <a:bodyPr/>
          <a:lstStyle/>
          <a:p>
            <a:pPr fontAlgn="base">
              <a:spcBef>
                <a:spcPct val="0"/>
              </a:spcBef>
              <a:spcAft>
                <a:spcPct val="0"/>
              </a:spcAft>
              <a:defRPr/>
            </a:pPr>
            <a:fld id="{608357D9-399C-472B-80BA-26773748A82F}" type="slidenum">
              <a:rPr lang="zh-CN" altLang="en-US">
                <a:solidFill>
                  <a:prstClr val="black"/>
                </a:solidFill>
                <a:latin typeface="Calibri" pitchFamily="34" charset="0"/>
                <a:ea typeface="宋体" charset="-122"/>
              </a:rPr>
              <a:pPr fontAlgn="base">
                <a:spcBef>
                  <a:spcPct val="0"/>
                </a:spcBef>
                <a:spcAft>
                  <a:spcPct val="0"/>
                </a:spcAft>
                <a:defRPr/>
              </a:pPr>
              <a:t>‹#›</a:t>
            </a:fld>
            <a:endParaRPr lang="zh-CN" altLang="en-US">
              <a:solidFill>
                <a:prstClr val="black"/>
              </a:solidFill>
              <a:latin typeface="Calibri" pitchFamily="34" charset="0"/>
              <a:ea typeface="宋体" charset="-122"/>
            </a:endParaRPr>
          </a:p>
        </p:txBody>
      </p:sp>
    </p:spTree>
    <p:extLst>
      <p:ext uri="{BB962C8B-B14F-4D97-AF65-F5344CB8AC3E}">
        <p14:creationId xmlns:p14="http://schemas.microsoft.com/office/powerpoint/2010/main" val="10942584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8200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5" name="Picture 9" descr="Jet engine turbine blade airplane. Background. "/>
          <p:cNvPicPr>
            <a:picLocks noChangeAspect="1" noChangeArrowheads="1"/>
          </p:cNvPicPr>
          <p:nvPr userDrawn="1"/>
        </p:nvPicPr>
        <p:blipFill rotWithShape="1">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t="-1" b="46144"/>
          <a:stretch>
            <a:fillRect/>
          </a:stretch>
        </p:blipFill>
        <p:spPr bwMode="auto">
          <a:xfrm>
            <a:off x="0" y="0"/>
            <a:ext cx="12192000" cy="6858000"/>
          </a:xfrm>
          <a:prstGeom prst="rect">
            <a:avLst/>
          </a:prstGeom>
          <a:noFill/>
        </p:spPr>
      </p:pic>
      <p:pic>
        <p:nvPicPr>
          <p:cNvPr id="29" name="图片 2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32"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fld id="{B2563A90-55EF-4D2C-B954-EDF55F24A661}" type="slidenum">
              <a:rPr lang="zh-CN" altLang="en-US" sz="900" smtClean="0">
                <a:solidFill>
                  <a:prstClr val="black">
                    <a:lumMod val="65000"/>
                    <a:lumOff val="35000"/>
                  </a:prstClr>
                </a:solidFill>
              </a:rPr>
              <a:pPr algn="l">
                <a:defRPr/>
              </a:pPr>
              <a:t>‹#›</a:t>
            </a:fld>
            <a:endParaRPr lang="zh-CN" altLang="en-US" sz="900" dirty="0">
              <a:solidFill>
                <a:prstClr val="black">
                  <a:lumMod val="65000"/>
                  <a:lumOff val="35000"/>
                </a:prstClr>
              </a:solidFill>
            </a:endParaRPr>
          </a:p>
        </p:txBody>
      </p:sp>
      <p:sp>
        <p:nvSpPr>
          <p:cNvPr id="33" name="文本框 32"/>
          <p:cNvSpPr txBox="1"/>
          <p:nvPr userDrawn="1"/>
        </p:nvSpPr>
        <p:spPr>
          <a:xfrm>
            <a:off x="1176046" y="6310345"/>
            <a:ext cx="2205329" cy="230832"/>
          </a:xfrm>
          <a:prstGeom prst="rect">
            <a:avLst/>
          </a:prstGeom>
          <a:noFill/>
        </p:spPr>
        <p:txBody>
          <a:bodyPr wrap="square" rtlCol="0">
            <a:spAutoFit/>
          </a:bodyPr>
          <a:lstStyle/>
          <a:p>
            <a:pPr defTabSz="685800">
              <a:defRPr/>
            </a:pPr>
            <a:r>
              <a:rPr lang="en-US" altLang="zh-CN" sz="900" dirty="0">
                <a:solidFill>
                  <a:srgbClr val="353E47"/>
                </a:solidFill>
                <a:latin typeface="Arial" panose="020B0604020202020204" pitchFamily="34" charset="0"/>
                <a:cs typeface="Arial" panose="020B0604020202020204" pitchFamily="34" charset="0"/>
              </a:rPr>
              <a:t>Make IT Simple, Make Business Agile</a:t>
            </a:r>
            <a:endParaRPr lang="en-GB" altLang="zh-CN" sz="900" dirty="0">
              <a:solidFill>
                <a:srgbClr val="353E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9784699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2514" y="528397"/>
            <a:ext cx="2372522" cy="557453"/>
          </a:xfrm>
          <a:prstGeom prst="rect">
            <a:avLst/>
          </a:prstGeom>
        </p:spPr>
      </p:pic>
    </p:spTree>
    <p:extLst>
      <p:ext uri="{BB962C8B-B14F-4D97-AF65-F5344CB8AC3E}">
        <p14:creationId xmlns:p14="http://schemas.microsoft.com/office/powerpoint/2010/main" val="387592760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279612168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427461"/>
      </p:ext>
    </p:extLst>
  </p:cSld>
  <p:clrMapOvr>
    <a:masterClrMapping/>
  </p:clrMapOvr>
  <p:transition advClick="0" advTm="8000">
    <p:fade thruBlk="1"/>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995204"/>
      </p:ext>
    </p:extLst>
  </p:cSld>
  <p:clrMapOvr>
    <a:masterClrMapping/>
  </p:clrMapOvr>
  <p:transition advClick="0" advTm="8000">
    <p:fade thruBlk="1"/>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fontAlgn="base">
              <a:spcBef>
                <a:spcPct val="0"/>
              </a:spcBef>
              <a:spcAft>
                <a:spcPct val="0"/>
              </a:spcAft>
              <a:defRPr/>
            </a:pPr>
            <a:fld id="{77B6DD11-1258-465E-919F-DA8945B36261}" type="datetimeFigureOut">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2019/5/18</a:t>
            </a:fld>
            <a:endParaRPr lang="zh-CN" altLang="en-US">
              <a:solidFill>
                <a:prstClr val="black"/>
              </a:solidFill>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fontAlgn="base">
              <a:spcBef>
                <a:spcPct val="0"/>
              </a:spcBef>
              <a:spcAft>
                <a:spcPct val="0"/>
              </a:spcAft>
              <a:defRPr/>
            </a:pPr>
            <a:endParaRPr lang="zh-CN" altLang="en-US">
              <a:solidFill>
                <a:prstClr val="black"/>
              </a:solidFill>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fontAlgn="base">
              <a:spcBef>
                <a:spcPct val="0"/>
              </a:spcBef>
              <a:spcAft>
                <a:spcPct val="0"/>
              </a:spcAft>
              <a:defRPr/>
            </a:pPr>
            <a:fld id="{12656A25-47B8-4CC8-AC94-92D29BE562CE}" type="slidenum">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a:t>
            </a:fld>
            <a:endParaRPr lang="zh-CN" altLang="en-US">
              <a:solidFill>
                <a:prstClr val="black"/>
              </a:solidFill>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41235938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fontAlgn="base">
              <a:spcBef>
                <a:spcPct val="0"/>
              </a:spcBef>
              <a:spcAft>
                <a:spcPct val="0"/>
              </a:spcAft>
              <a:defRPr/>
            </a:pPr>
            <a:fld id="{1545039B-CCBF-4741-9146-72559821C86D}" type="datetimeFigureOut">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2019/5/18</a:t>
            </a:fld>
            <a:endParaRPr lang="zh-CN" altLang="en-US">
              <a:solidFill>
                <a:prstClr val="black"/>
              </a:solidFill>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en-US">
              <a:solidFill>
                <a:prstClr val="black"/>
              </a:solidFill>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608357D9-399C-472B-80BA-26773748A82F}" type="slidenum">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a:t>
            </a:fld>
            <a:endParaRPr lang="zh-CN" altLang="en-US">
              <a:solidFill>
                <a:prstClr val="black"/>
              </a:solidFill>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905412144"/>
      </p:ext>
    </p:extLst>
  </p:cSld>
  <p:clrMapOvr>
    <a:masterClrMapping/>
  </p:clrMapOvr>
  <p:transition advClick="0" advTm="8000">
    <p:fade thruBlk="1"/>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385754"/>
      </p:ext>
    </p:extLst>
  </p:cSld>
  <p:clrMapOvr>
    <a:masterClrMapping/>
  </p:clrMapOvr>
  <p:transition advClick="0" advTm="8000">
    <p:fade thruBlk="1"/>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2514" y="528397"/>
            <a:ext cx="2372522" cy="557453"/>
          </a:xfrm>
          <a:prstGeom prst="rect">
            <a:avLst/>
          </a:prstGeom>
        </p:spPr>
      </p:pic>
    </p:spTree>
    <p:extLst>
      <p:ext uri="{BB962C8B-B14F-4D97-AF65-F5344CB8AC3E}">
        <p14:creationId xmlns:p14="http://schemas.microsoft.com/office/powerpoint/2010/main" val="466910772"/>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296118393"/>
      </p:ext>
    </p:extLst>
  </p:cSld>
  <p:clrMapOvr>
    <a:masterClrMapping/>
  </p:clrMapOvr>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71813810"/>
      </p:ext>
    </p:extLst>
  </p:cSld>
  <p:clrMapOvr>
    <a:masterClrMapping/>
  </p:clrMapOvr>
  <p:transition advClick="0" advTm="8000">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2000" cy="6856286"/>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10"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fld id="{B2563A90-55EF-4D2C-B954-EDF55F24A661}" type="slidenum">
              <a:rPr lang="zh-CN" altLang="en-US" sz="900" smtClean="0">
                <a:solidFill>
                  <a:prstClr val="black">
                    <a:lumMod val="65000"/>
                    <a:lumOff val="35000"/>
                  </a:prstClr>
                </a:solidFill>
              </a:rPr>
              <a:pPr algn="l">
                <a:defRPr/>
              </a:pPr>
              <a:t>‹#›</a:t>
            </a:fld>
            <a:endParaRPr lang="zh-CN" altLang="en-US" sz="900" dirty="0">
              <a:solidFill>
                <a:prstClr val="black">
                  <a:lumMod val="65000"/>
                  <a:lumOff val="35000"/>
                </a:prstClr>
              </a:solidFill>
            </a:endParaRPr>
          </a:p>
        </p:txBody>
      </p:sp>
      <p:sp>
        <p:nvSpPr>
          <p:cNvPr id="11" name="文本框 10"/>
          <p:cNvSpPr txBox="1"/>
          <p:nvPr userDrawn="1"/>
        </p:nvSpPr>
        <p:spPr>
          <a:xfrm>
            <a:off x="1176046" y="6310345"/>
            <a:ext cx="2205329" cy="230832"/>
          </a:xfrm>
          <a:prstGeom prst="rect">
            <a:avLst/>
          </a:prstGeom>
          <a:noFill/>
        </p:spPr>
        <p:txBody>
          <a:bodyPr wrap="square" rtlCol="0">
            <a:spAutoFit/>
          </a:bodyPr>
          <a:lstStyle/>
          <a:p>
            <a:pPr defTabSz="685800">
              <a:defRPr/>
            </a:pPr>
            <a:r>
              <a:rPr lang="en-US" altLang="zh-CN" sz="900" dirty="0">
                <a:solidFill>
                  <a:srgbClr val="353E47"/>
                </a:solidFill>
                <a:latin typeface="Arial" panose="020B0604020202020204" pitchFamily="34" charset="0"/>
                <a:cs typeface="Arial" panose="020B0604020202020204" pitchFamily="34" charset="0"/>
              </a:rPr>
              <a:t>Make IT Simple, Make Business Agile</a:t>
            </a:r>
            <a:endParaRPr lang="en-GB" altLang="zh-CN" sz="900" dirty="0">
              <a:solidFill>
                <a:srgbClr val="353E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97630204"/>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845799418"/>
      </p:ext>
    </p:extLst>
  </p:cSld>
  <p:clrMapOvr>
    <a:masterClrMapping/>
  </p:clrMapOvr>
  <p:transition advClick="0" advTm="8000">
    <p:fade thruBlk="1"/>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fontAlgn="base">
              <a:spcBef>
                <a:spcPct val="0"/>
              </a:spcBef>
              <a:spcAft>
                <a:spcPct val="0"/>
              </a:spcAft>
              <a:defRPr/>
            </a:pPr>
            <a:fld id="{77B6DD11-1258-465E-919F-DA8945B36261}" type="datetimeFigureOut">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2019/5/18</a:t>
            </a:fld>
            <a:endParaRPr lang="zh-CN" altLang="en-US">
              <a:solidFill>
                <a:prstClr val="black"/>
              </a:solidFill>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fontAlgn="base">
              <a:spcBef>
                <a:spcPct val="0"/>
              </a:spcBef>
              <a:spcAft>
                <a:spcPct val="0"/>
              </a:spcAft>
              <a:defRPr/>
            </a:pPr>
            <a:endParaRPr lang="zh-CN" altLang="en-US">
              <a:solidFill>
                <a:prstClr val="black"/>
              </a:solidFill>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fontAlgn="base">
              <a:spcBef>
                <a:spcPct val="0"/>
              </a:spcBef>
              <a:spcAft>
                <a:spcPct val="0"/>
              </a:spcAft>
              <a:defRPr/>
            </a:pPr>
            <a:fld id="{12656A25-47B8-4CC8-AC94-92D29BE562CE}" type="slidenum">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a:t>
            </a:fld>
            <a:endParaRPr lang="zh-CN" altLang="en-US">
              <a:solidFill>
                <a:prstClr val="black"/>
              </a:solidFill>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52244891"/>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fontAlgn="base">
              <a:spcBef>
                <a:spcPct val="0"/>
              </a:spcBef>
              <a:spcAft>
                <a:spcPct val="0"/>
              </a:spcAft>
              <a:defRPr/>
            </a:pPr>
            <a:fld id="{1545039B-CCBF-4741-9146-72559821C86D}" type="datetimeFigureOut">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2019/5/18</a:t>
            </a:fld>
            <a:endParaRPr lang="zh-CN" altLang="en-US">
              <a:solidFill>
                <a:prstClr val="black"/>
              </a:solidFill>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fontAlgn="base">
              <a:spcBef>
                <a:spcPct val="0"/>
              </a:spcBef>
              <a:spcAft>
                <a:spcPct val="0"/>
              </a:spcAft>
              <a:defRPr/>
            </a:pPr>
            <a:endParaRPr lang="zh-CN" altLang="en-US">
              <a:solidFill>
                <a:prstClr val="black"/>
              </a:solidFill>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fontAlgn="base">
              <a:spcBef>
                <a:spcPct val="0"/>
              </a:spcBef>
              <a:spcAft>
                <a:spcPct val="0"/>
              </a:spcAft>
              <a:defRPr/>
            </a:pPr>
            <a:fld id="{608357D9-399C-472B-80BA-26773748A82F}" type="slidenum">
              <a:rPr lang="zh-CN" altLang="en-US">
                <a:solidFill>
                  <a:prstClr val="black"/>
                </a:solidFill>
                <a:latin typeface="Calibri" panose="020F0502020204030204" charset="0"/>
                <a:ea typeface="宋体" panose="02010600030101010101" pitchFamily="2" charset="-122"/>
              </a:rPr>
              <a:pPr fontAlgn="base">
                <a:spcBef>
                  <a:spcPct val="0"/>
                </a:spcBef>
                <a:spcAft>
                  <a:spcPct val="0"/>
                </a:spcAft>
                <a:defRPr/>
              </a:pPr>
              <a:t>‹#›</a:t>
            </a:fld>
            <a:endParaRPr lang="zh-CN" altLang="en-US">
              <a:solidFill>
                <a:prstClr val="black"/>
              </a:solidFill>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129462742"/>
      </p:ext>
    </p:extLst>
  </p:cSld>
  <p:clrMapOvr>
    <a:masterClrMapping/>
  </p:clrMapOvr>
  <p:transition advClick="0" advTm="8000">
    <p:fade thruBlk="1"/>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9928324"/>
      </p:ext>
    </p:extLst>
  </p:cSld>
  <p:clrMapOvr>
    <a:masterClrMapping/>
  </p:clrMapOvr>
  <p:transition advClick="0" advTm="8000">
    <p:fade thruBlk="1"/>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prstTxWarp prst="textNoShape">
              <a:avLst/>
            </a:prstTxWarp>
          </a:bodyPr>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2134021170"/>
      </p:ext>
    </p:extLst>
  </p:cSld>
  <p:clrMapOvr>
    <a:masterClrMapping/>
  </p:clrMapOv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76923426"/>
      </p:ext>
    </p:extLst>
  </p:cSld>
  <p:clrMapOvr>
    <a:masterClrMapping/>
  </p:clrMapOvr>
  <p:transition advClick="0" advTm="8000">
    <p:fade thruBlk="1"/>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557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18990551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4" b="1">
                <a:solidFill>
                  <a:srgbClr val="C00000"/>
                </a:solidFill>
                <a:latin typeface="微软雅黑" pitchFamily="34" charset="-122"/>
                <a:ea typeface="微软雅黑"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77B6DD11-1258-465E-919F-DA8945B36261}" type="datetimeFigureOut">
              <a:rPr kumimoji="0" lang="zh-CN" altLang="en-US" sz="1800" b="0" i="0" u="none" strike="noStrike" kern="1200" cap="none" spc="0" normalizeH="0" baseline="0" noProof="0" smtClean="0">
                <a:ln>
                  <a:noFill/>
                </a:ln>
                <a:solidFill>
                  <a:prstClr val="black"/>
                </a:solidFill>
                <a:effectLst/>
                <a:uLnTx/>
                <a:uFillTx/>
                <a:latin typeface="Calibri" pitchFamily="34"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12656A25-47B8-4CC8-AC94-92D29BE562CE}" type="slidenum">
              <a:rPr kumimoji="0" lang="zh-CN" altLang="en-US" sz="1800" b="0" i="0" u="none" strike="noStrike" kern="1200" cap="none" spc="0" normalizeH="0" baseline="0" noProof="0" smtClean="0">
                <a:ln>
                  <a:noFill/>
                </a:ln>
                <a:solidFill>
                  <a:prstClr val="black"/>
                </a:solidFill>
                <a:effectLst/>
                <a:uLnTx/>
                <a:uFillTx/>
                <a:latin typeface="Calibri" pitchFamily="34"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Tree>
    <p:extLst>
      <p:ext uri="{BB962C8B-B14F-4D97-AF65-F5344CB8AC3E}">
        <p14:creationId xmlns:p14="http://schemas.microsoft.com/office/powerpoint/2010/main" val="1139157077"/>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F3F3F2-FFFB-4CD2-85E3-148EEC224C8D}"/>
              </a:ext>
            </a:extLst>
          </p:cNvPr>
          <p:cNvSpPr>
            <a:spLocks noGrp="1"/>
          </p:cNvSpPr>
          <p:nvPr>
            <p:ph type="ctrTitle"/>
          </p:nvPr>
        </p:nvSpPr>
        <p:spPr>
          <a:xfrm>
            <a:off x="1524000" y="1122363"/>
            <a:ext cx="9144000" cy="2387600"/>
          </a:xfrm>
        </p:spPr>
        <p:txBody>
          <a:bodyPr anchor="b"/>
          <a:lstStyle>
            <a:lvl1pPr algn="ctr">
              <a:defRPr sz="4499"/>
            </a:lvl1pPr>
          </a:lstStyle>
          <a:p>
            <a:r>
              <a:rPr lang="zh-CN" altLang="en-US"/>
              <a:t>单击此处编辑母版标题样式</a:t>
            </a:r>
          </a:p>
        </p:txBody>
      </p:sp>
      <p:sp>
        <p:nvSpPr>
          <p:cNvPr id="3" name="副标题 2">
            <a:extLst>
              <a:ext uri="{FF2B5EF4-FFF2-40B4-BE49-F238E27FC236}">
                <a16:creationId xmlns:a16="http://schemas.microsoft.com/office/drawing/2014/main" id="{3BA59ECF-0B5A-4789-A0AE-E3613AD637EE}"/>
              </a:ext>
            </a:extLst>
          </p:cNvPr>
          <p:cNvSpPr>
            <a:spLocks noGrp="1"/>
          </p:cNvSpPr>
          <p:nvPr>
            <p:ph type="subTitle" idx="1"/>
          </p:nvPr>
        </p:nvSpPr>
        <p:spPr>
          <a:xfrm>
            <a:off x="1524000" y="3602038"/>
            <a:ext cx="9144000" cy="1655762"/>
          </a:xfrm>
        </p:spPr>
        <p:txBody>
          <a:bodyPr/>
          <a:lstStyle>
            <a:lvl1pPr marL="0" indent="0" algn="ctr">
              <a:buNone/>
              <a:defRPr sz="1800"/>
            </a:lvl1pPr>
            <a:lvl2pPr marL="342812" indent="0" algn="ctr">
              <a:buNone/>
              <a:defRPr sz="1500"/>
            </a:lvl2pPr>
            <a:lvl3pPr marL="685622" indent="0" algn="ctr">
              <a:buNone/>
              <a:defRPr sz="1350"/>
            </a:lvl3pPr>
            <a:lvl4pPr marL="1028435" indent="0" algn="ctr">
              <a:buNone/>
              <a:defRPr sz="1200"/>
            </a:lvl4pPr>
            <a:lvl5pPr marL="1371245" indent="0" algn="ctr">
              <a:buNone/>
              <a:defRPr sz="1200"/>
            </a:lvl5pPr>
            <a:lvl6pPr marL="1714057" indent="0" algn="ctr">
              <a:buNone/>
              <a:defRPr sz="1200"/>
            </a:lvl6pPr>
            <a:lvl7pPr marL="2056868" indent="0" algn="ctr">
              <a:buNone/>
              <a:defRPr sz="1200"/>
            </a:lvl7pPr>
            <a:lvl8pPr marL="2399680" indent="0" algn="ctr">
              <a:buNone/>
              <a:defRPr sz="1200"/>
            </a:lvl8pPr>
            <a:lvl9pPr marL="2742491"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337EB9F-EF43-4A38-B93A-FEF305767FB4}"/>
              </a:ext>
            </a:extLst>
          </p:cNvPr>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545039B-CCBF-4741-9146-72559821C86D}" type="datetimeFigureOut">
              <a:rPr kumimoji="0" lang="zh-CN" altLang="en-US" sz="1800" b="0" i="0" u="none" strike="noStrike" kern="1200" cap="none" spc="0" normalizeH="0" baseline="0" noProof="0" smtClean="0">
                <a:ln>
                  <a:noFill/>
                </a:ln>
                <a:solidFill>
                  <a:prstClr val="black"/>
                </a:solidFill>
                <a:effectLst/>
                <a:uLnTx/>
                <a:uFillTx/>
                <a:latin typeface="Calibri" pitchFamily="34"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
        <p:nvSpPr>
          <p:cNvPr id="5" name="页脚占位符 4">
            <a:extLst>
              <a:ext uri="{FF2B5EF4-FFF2-40B4-BE49-F238E27FC236}">
                <a16:creationId xmlns:a16="http://schemas.microsoft.com/office/drawing/2014/main" id="{D3A5028E-E3DD-4162-B7B1-273195150F08}"/>
              </a:ext>
            </a:extLst>
          </p:cNvPr>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
        <p:nvSpPr>
          <p:cNvPr id="6" name="灯片编号占位符 5">
            <a:extLst>
              <a:ext uri="{FF2B5EF4-FFF2-40B4-BE49-F238E27FC236}">
                <a16:creationId xmlns:a16="http://schemas.microsoft.com/office/drawing/2014/main" id="{87066C17-E85B-4C32-A0C1-5EFE948AB3C0}"/>
              </a:ext>
            </a:extLst>
          </p:cNvPr>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8357D9-399C-472B-80BA-26773748A82F}" type="slidenum">
              <a:rPr kumimoji="0" lang="zh-CN" altLang="en-US" sz="1800" b="0" i="0" u="none" strike="noStrike" kern="1200" cap="none" spc="0" normalizeH="0" baseline="0" noProof="0" smtClean="0">
                <a:ln>
                  <a:noFill/>
                </a:ln>
                <a:solidFill>
                  <a:prstClr val="black"/>
                </a:solidFill>
                <a:effectLst/>
                <a:uLnTx/>
                <a:uFillTx/>
                <a:latin typeface="Calibri" pitchFamily="34" charset="0"/>
                <a:ea typeface="宋体"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itchFamily="34" charset="0"/>
              <a:ea typeface="宋体" charset="-122"/>
            </a:endParaRPr>
          </a:p>
        </p:txBody>
      </p:sp>
    </p:spTree>
    <p:extLst>
      <p:ext uri="{BB962C8B-B14F-4D97-AF65-F5344CB8AC3E}">
        <p14:creationId xmlns:p14="http://schemas.microsoft.com/office/powerpoint/2010/main" val="20598571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10"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fld id="{B2563A90-55EF-4D2C-B954-EDF55F24A661}" type="slidenum">
              <a:rPr lang="zh-CN" altLang="en-US" sz="900" smtClean="0">
                <a:solidFill>
                  <a:prstClr val="black">
                    <a:lumMod val="65000"/>
                    <a:lumOff val="35000"/>
                  </a:prstClr>
                </a:solidFill>
              </a:rPr>
              <a:pPr algn="l">
                <a:defRPr/>
              </a:pPr>
              <a:t>‹#›</a:t>
            </a:fld>
            <a:endParaRPr lang="zh-CN" altLang="en-US" sz="900" dirty="0">
              <a:solidFill>
                <a:prstClr val="black">
                  <a:lumMod val="65000"/>
                  <a:lumOff val="35000"/>
                </a:prstClr>
              </a:solidFill>
            </a:endParaRPr>
          </a:p>
        </p:txBody>
      </p:sp>
      <p:sp>
        <p:nvSpPr>
          <p:cNvPr id="11" name="文本框 10"/>
          <p:cNvSpPr txBox="1"/>
          <p:nvPr userDrawn="1"/>
        </p:nvSpPr>
        <p:spPr>
          <a:xfrm>
            <a:off x="1176046" y="6310345"/>
            <a:ext cx="2205329" cy="230832"/>
          </a:xfrm>
          <a:prstGeom prst="rect">
            <a:avLst/>
          </a:prstGeom>
          <a:noFill/>
        </p:spPr>
        <p:txBody>
          <a:bodyPr wrap="square" rtlCol="0">
            <a:spAutoFit/>
          </a:bodyPr>
          <a:lstStyle/>
          <a:p>
            <a:pPr defTabSz="685800">
              <a:defRPr/>
            </a:pPr>
            <a:r>
              <a:rPr lang="en-US" altLang="zh-CN" sz="900" dirty="0">
                <a:solidFill>
                  <a:srgbClr val="353E47"/>
                </a:solidFill>
                <a:latin typeface="Arial" panose="020B0604020202020204" pitchFamily="34" charset="0"/>
                <a:cs typeface="Arial" panose="020B0604020202020204" pitchFamily="34" charset="0"/>
              </a:rPr>
              <a:t>Make IT Simple, Make Business Agile</a:t>
            </a:r>
            <a:endParaRPr lang="en-GB" altLang="zh-CN" sz="900" dirty="0">
              <a:solidFill>
                <a:srgbClr val="353E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80113768"/>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327158421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682387910"/>
      </p:ext>
    </p:extLst>
  </p:cSld>
  <p:clrMapOvr>
    <a:masterClrMapping/>
  </p:clrMapOv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27850950"/>
      </p:ext>
    </p:extLst>
  </p:cSld>
  <p:clrMapOvr>
    <a:masterClrMapping/>
  </p:clrMapOvr>
  <p:transition advClick="0" advTm="8000">
    <p:fade thruBlk="1"/>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3648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6532058"/>
      </p:ext>
    </p:extLst>
  </p:cSld>
  <p:clrMapOvr>
    <a:masterClrMapping/>
  </p:clrMapOvr>
  <p:transition advClick="0" advTm="8000">
    <p:fade thruBlk="1"/>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77B6DD11-1258-465E-919F-DA8945B36261}" type="datetimeFigureOut">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12656A25-47B8-4CC8-AC94-92D29BE562CE}" type="slidenum">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30678185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545039B-CCBF-4741-9146-72559821C86D}" type="datetimeFigureOut">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8357D9-399C-472B-80BA-26773748A82F}" type="slidenum">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68161646"/>
      </p:ext>
    </p:extLst>
  </p:cSld>
  <p:clrMapOvr>
    <a:masterClrMapping/>
  </p:clrMapOvr>
  <p:transition advClick="0" advTm="8000">
    <p:fade thruBlk="1"/>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845741"/>
      </p:ext>
    </p:extLst>
  </p:cSld>
  <p:clrMapOvr>
    <a:masterClrMapping/>
  </p:clrMapOvr>
  <p:transition advClick="0" advTm="8000">
    <p:fade thruBlk="1"/>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1266311045"/>
      </p:ext>
    </p:extLst>
  </p:cSld>
  <p:clrMapOvr>
    <a:masterClrMapping/>
  </p:clrMapOvr>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4977976"/>
      </p:ext>
    </p:extLst>
  </p:cSld>
  <p:clrMapOvr>
    <a:masterClrMapping/>
  </p:clrMapOvr>
  <p:transition advClick="0" advTm="8000">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6"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defRPr/>
            </a:pPr>
            <a:fld id="{B2563A90-55EF-4D2C-B954-EDF55F24A661}" type="slidenum">
              <a:rPr lang="zh-CN" altLang="en-US" sz="900" smtClean="0">
                <a:solidFill>
                  <a:prstClr val="black">
                    <a:lumMod val="65000"/>
                    <a:lumOff val="35000"/>
                  </a:prstClr>
                </a:solidFill>
              </a:rPr>
              <a:pPr algn="l">
                <a:defRPr/>
              </a:pPr>
              <a:t>‹#›</a:t>
            </a:fld>
            <a:endParaRPr lang="zh-CN" altLang="en-US" sz="900" dirty="0">
              <a:solidFill>
                <a:prstClr val="black">
                  <a:lumMod val="65000"/>
                  <a:lumOff val="35000"/>
                </a:prstClr>
              </a:solidFill>
            </a:endParaRPr>
          </a:p>
        </p:txBody>
      </p:sp>
      <p:sp>
        <p:nvSpPr>
          <p:cNvPr id="7" name="文本框 6"/>
          <p:cNvSpPr txBox="1"/>
          <p:nvPr userDrawn="1"/>
        </p:nvSpPr>
        <p:spPr>
          <a:xfrm>
            <a:off x="1176046" y="6310345"/>
            <a:ext cx="2205329" cy="230832"/>
          </a:xfrm>
          <a:prstGeom prst="rect">
            <a:avLst/>
          </a:prstGeom>
          <a:noFill/>
        </p:spPr>
        <p:txBody>
          <a:bodyPr wrap="square" rtlCol="0">
            <a:spAutoFit/>
          </a:bodyPr>
          <a:lstStyle/>
          <a:p>
            <a:pPr defTabSz="685800">
              <a:defRPr/>
            </a:pPr>
            <a:r>
              <a:rPr lang="en-US" altLang="zh-CN" sz="900" dirty="0">
                <a:solidFill>
                  <a:srgbClr val="353E47"/>
                </a:solidFill>
                <a:latin typeface="Arial" panose="020B0604020202020204" pitchFamily="34" charset="0"/>
                <a:cs typeface="Arial" panose="020B0604020202020204" pitchFamily="34" charset="0"/>
              </a:rPr>
              <a:t>Make IT Simple, Make Business Agile</a:t>
            </a:r>
            <a:endParaRPr lang="en-GB" altLang="zh-CN" sz="900" dirty="0">
              <a:solidFill>
                <a:srgbClr val="353E47"/>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2139115"/>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4435711"/>
      </p:ext>
    </p:extLst>
  </p:cSld>
  <p:clrMapOvr>
    <a:masterClrMapping/>
  </p:clrMapOvr>
  <p:transition advClick="0" advTm="8000">
    <p:fade thruBlk="1"/>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77B6DD11-1258-465E-919F-DA8945B36261}" type="datetimeFigureOut">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12656A25-47B8-4CC8-AC94-92D29BE562CE}" type="slidenum">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3526802049"/>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545039B-CCBF-4741-9146-72559821C86D}" type="datetimeFigureOut">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8357D9-399C-472B-80BA-26773748A82F}" type="slidenum">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511201381"/>
      </p:ext>
    </p:extLst>
  </p:cSld>
  <p:clrMapOvr>
    <a:masterClrMapping/>
  </p:clrMapOvr>
  <p:transition advClick="0" advTm="8000">
    <p:fade thruBlk="1"/>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365382251"/>
      </p:ext>
    </p:extLst>
  </p:cSld>
  <p:clrMapOvr>
    <a:masterClrMapping/>
  </p:clrMapOvr>
  <p:transition advClick="0" advTm="8000">
    <p:fade thruBlk="1"/>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771346955"/>
      </p:ext>
    </p:extLst>
  </p:cSld>
  <p:clrMapOvr>
    <a:masterClrMapping/>
  </p:clrMapOv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31330227"/>
      </p:ext>
    </p:extLst>
  </p:cSld>
  <p:clrMapOvr>
    <a:masterClrMapping/>
  </p:clrMapOvr>
  <p:transition advClick="0" advTm="8000">
    <p:fade thruBlk="1"/>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7962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407387"/>
      </p:ext>
    </p:extLst>
  </p:cSld>
  <p:clrMapOvr>
    <a:masterClrMapping/>
  </p:clrMapOvr>
  <p:transition advClick="0" advTm="8000">
    <p:fade thruBlk="1"/>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77B6DD11-1258-465E-919F-DA8945B36261}" type="datetimeFigureOut">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12656A25-47B8-4CC8-AC94-92D29BE562CE}" type="slidenum">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51541550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545039B-CCBF-4741-9146-72559821C86D}" type="datetimeFigureOut">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8357D9-399C-472B-80BA-26773748A82F}" type="slidenum">
              <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97576927"/>
      </p:ext>
    </p:extLst>
  </p:cSld>
  <p:clrMapOvr>
    <a:masterClrMapping/>
  </p:clrMapOvr>
  <p:transition advClick="0" advTm="8000">
    <p:fade thruBlk="1"/>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55887" y="365125"/>
            <a:ext cx="10515600" cy="1325563"/>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214002023"/>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078608"/>
      </p:ext>
    </p:extLst>
  </p:cSld>
  <p:clrMapOvr>
    <a:masterClrMapping/>
  </p:clrMapOvr>
  <p:transition advClick="0" advTm="8000">
    <p:fade thruBlk="1"/>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7F364F-0108-49D8-8A0D-383D12FA0F42}" type="datetimeFigureOut">
              <a:rPr kumimoji="0" lang="zh-CN" altLang="en-US" sz="1800" b="0" i="0" u="none" strike="noStrike" kern="1200" cap="none" spc="0" normalizeH="0" baseline="0" noProof="0" smtClean="0">
                <a:ln>
                  <a:noFill/>
                </a:ln>
                <a:solidFill>
                  <a:prstClr val="black">
                    <a:tint val="75000"/>
                  </a:prstClr>
                </a:solidFill>
                <a:effectLst/>
                <a:uLnTx/>
                <a:uFillTx/>
                <a:latin typeface="FrutigerNext LT Medium"/>
                <a:ea typeface="华文细黑" panose="02010600040101010101" pitchFamily="2" charset="-122"/>
              </a:rPr>
              <a:pPr marL="0" marR="0" lvl="0" indent="0" algn="l" defTabSz="914400" rtl="0" eaLnBrk="1" fontAlgn="auto" latinLnBrk="0" hangingPunct="1">
                <a:lnSpc>
                  <a:spcPct val="100000"/>
                </a:lnSpc>
                <a:spcBef>
                  <a:spcPts val="0"/>
                </a:spcBef>
                <a:spcAft>
                  <a:spcPts val="0"/>
                </a:spcAft>
                <a:buClrTx/>
                <a:buSzTx/>
                <a:buFontTx/>
                <a:buNone/>
                <a:tabLst/>
                <a:defRPr/>
              </a:pPr>
              <a:t>2019/5/18</a:t>
            </a:fld>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panose="02010600040101010101" pitchFamily="2" charset="-122"/>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panose="02010600040101010101" pitchFamily="2" charset="-122"/>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CA7422A-8A0E-4794-87B7-E0CB28F47007}" type="slidenum">
              <a:rPr kumimoji="0" lang="zh-CN" altLang="en-US" sz="1800" b="0" i="0" u="none" strike="noStrike" kern="1200" cap="none" spc="0" normalizeH="0" baseline="0" noProof="0" smtClean="0">
                <a:ln>
                  <a:noFill/>
                </a:ln>
                <a:solidFill>
                  <a:prstClr val="black">
                    <a:tint val="75000"/>
                  </a:prstClr>
                </a:solidFill>
                <a:effectLst/>
                <a:uLnTx/>
                <a:uFillTx/>
                <a:latin typeface="FrutigerNext LT Medium"/>
                <a:ea typeface="华文细黑" panose="02010600040101010101" pitchFamily="2" charset="-122"/>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panose="02010600040101010101" pitchFamily="2" charset="-122"/>
            </a:endParaRPr>
          </a:p>
        </p:txBody>
      </p:sp>
    </p:spTree>
    <p:extLst>
      <p:ext uri="{BB962C8B-B14F-4D97-AF65-F5344CB8AC3E}">
        <p14:creationId xmlns:p14="http://schemas.microsoft.com/office/powerpoint/2010/main" val="1164317811"/>
      </p:ext>
    </p:extLst>
  </p:cSld>
  <p:clrMapOvr>
    <a:masterClrMapping/>
  </p:clrMapOvr>
  <p:transition advClick="0" advTm="8000">
    <p:fade thruBlk="1"/>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2514" y="528397"/>
            <a:ext cx="2372522" cy="557453"/>
          </a:xfrm>
          <a:prstGeom prst="rect">
            <a:avLst/>
          </a:prstGeom>
        </p:spPr>
      </p:pic>
    </p:spTree>
    <p:extLst>
      <p:ext uri="{BB962C8B-B14F-4D97-AF65-F5344CB8AC3E}">
        <p14:creationId xmlns:p14="http://schemas.microsoft.com/office/powerpoint/2010/main" val="2392609784"/>
      </p:ext>
    </p:extLst>
  </p:cSld>
  <p:clrMapOvr>
    <a:masterClrMapping/>
  </p:clrMapOvr>
  <p:transition advClick="0" advTm="8000">
    <p:fade thruBlk="1"/>
  </p:transition>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27381" y="1393478"/>
            <a:ext cx="5183716" cy="41957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256867" y="1393478"/>
            <a:ext cx="5185833" cy="4195762"/>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灯片编号占位符 4"/>
          <p:cNvSpPr>
            <a:spLocks noGrp="1"/>
          </p:cNvSpPr>
          <p:nvPr>
            <p:ph type="sldNum" sz="quarter" idx="10"/>
          </p:nvPr>
        </p:nvSpPr>
        <p:spPr>
          <a:xfrm>
            <a:off x="8128000" y="6524625"/>
            <a:ext cx="2025651" cy="333375"/>
          </a:xfrm>
        </p:spPr>
        <p:txBody>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FrutigerNext LT Medium"/>
                <a:ea typeface="华文细黑"/>
              </a:rPr>
              <a:t>Page </a:t>
            </a:r>
            <a:fld id="{9A0DB2DC-4C9A-4742-B13C-FB6460FD3503}" type="slidenum">
              <a:rPr kumimoji="0" lang="en-US" altLang="zh-CN" sz="1200" b="0" i="0" u="none" strike="noStrike" kern="1200" cap="none" spc="0" normalizeH="0" baseline="0" noProof="0" dirty="0">
                <a:ln>
                  <a:noFill/>
                </a:ln>
                <a:solidFill>
                  <a:prstClr val="black"/>
                </a:solidFill>
                <a:effectLst/>
                <a:uLnTx/>
                <a:uFillTx/>
                <a:latin typeface="FrutigerNext LT Bold" pitchFamily="20" charset="0"/>
                <a:ea typeface="宋体" panose="02010600030101010101" pitchFamily="2" charset="-122"/>
              </a:rPr>
              <a:pPr marL="0" marR="0" lvl="0" indent="0" algn="l" defTabSz="914400" rtl="0" eaLnBrk="1" fontAlgn="auto" latinLnBrk="0" hangingPunct="1">
                <a:lnSpc>
                  <a:spcPct val="85000"/>
                </a:lnSpc>
                <a:spcBef>
                  <a:spcPts val="0"/>
                </a:spcBef>
                <a:spcAft>
                  <a:spcPts val="0"/>
                </a:spcAft>
                <a:buClrTx/>
                <a:buSzTx/>
                <a:buFontTx/>
                <a:buNone/>
                <a:tabLst/>
                <a:defRPr/>
              </a:pPr>
              <a:t>‹#›</a:t>
            </a:fld>
            <a:endParaRPr kumimoji="0" lang="en-US" altLang="zh-CN" sz="1200" b="0" i="0" u="none" strike="noStrike" kern="1200" cap="none" spc="0" normalizeH="0" baseline="0" noProof="0" dirty="0">
              <a:ln>
                <a:noFill/>
              </a:ln>
              <a:solidFill>
                <a:prstClr val="black"/>
              </a:solidFill>
              <a:effectLst/>
              <a:uLnTx/>
              <a:uFillTx/>
              <a:latin typeface="FrutigerNext LT Bold" pitchFamily="20" charset="0"/>
              <a:ea typeface="宋体" panose="02010600030101010101" pitchFamily="2" charset="-122"/>
            </a:endParaRPr>
          </a:p>
        </p:txBody>
      </p:sp>
    </p:spTree>
    <p:extLst>
      <p:ext uri="{BB962C8B-B14F-4D97-AF65-F5344CB8AC3E}">
        <p14:creationId xmlns:p14="http://schemas.microsoft.com/office/powerpoint/2010/main" val="146059123"/>
      </p:ext>
    </p:extLst>
  </p:cSld>
  <p:clrMapOvr>
    <a:masterClrMapping/>
  </p:clrMapOvr>
  <p:transition advClick="0" advTm="8000">
    <p:fade thruBlk="1"/>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278192478"/>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316483"/>
      </p:ext>
    </p:extLst>
  </p:cSld>
  <p:clrMapOvr>
    <a:masterClrMapping/>
  </p:clrMapOvr>
  <p:transition advClick="0" advTm="8000">
    <p:fade thruBlk="1"/>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5917093"/>
      </p:ext>
    </p:extLst>
  </p:cSld>
  <p:clrMapOvr>
    <a:masterClrMapping/>
  </p:clrMapOvr>
  <p:transition advClick="0" advTm="8000">
    <p:fade thruBlk="1"/>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77B6DD11-1258-465E-919F-DA8945B36261}" type="datetimeFigureOut">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tabLst/>
              <a:defRPr/>
            </a:pPr>
            <a:fld id="{12656A25-47B8-4CC8-AC94-92D29BE562CE}" type="slidenum">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2486219453"/>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1545039B-CCBF-4741-9146-72559821C86D}" type="datetimeFigureOut">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608357D9-399C-472B-80BA-26773748A82F}" type="slidenum">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pPr marL="0" marR="0" lvl="0" indent="0" algn="l" defTabSz="914400" rtl="0" eaLnBrk="1" fontAlgn="base" latinLnBrk="0" hangingPunct="1">
                <a:lnSpc>
                  <a:spcPct val="100000"/>
                </a:lnSpc>
                <a:spcBef>
                  <a:spcPct val="0"/>
                </a:spcBef>
                <a:spcAft>
                  <a:spcPct val="0"/>
                </a:spcAft>
                <a:buClrTx/>
                <a:buSzTx/>
                <a:buFontTx/>
                <a:buNone/>
                <a:tabLst/>
                <a:defRPr/>
              </a:p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extLst>
      <p:ext uri="{BB962C8B-B14F-4D97-AF65-F5344CB8AC3E}">
        <p14:creationId xmlns:p14="http://schemas.microsoft.com/office/powerpoint/2010/main" val="1340309926"/>
      </p:ext>
    </p:extLst>
  </p:cSld>
  <p:clrMapOvr>
    <a:masterClrMapping/>
  </p:clrMapOvr>
  <p:transition advClick="0" advTm="8000">
    <p:fade thruBlk="1"/>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07093851"/>
      </p:ext>
    </p:extLst>
  </p:cSld>
  <p:clrMapOvr>
    <a:masterClrMapping/>
  </p:clrMapOvr>
  <p:transition advClick="0" advTm="8000">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11791999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74665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C07F364F-0108-49D8-8A0D-383D12FA0F42}" type="datetimeFigureOut">
              <a:rPr kumimoji="0" lang="zh-CN" altLang="en-US" sz="1800" b="0" i="0" u="none" strike="noStrike" kern="1200" cap="none" spc="0" normalizeH="0" baseline="0" noProof="0" smtClean="0">
                <a:ln>
                  <a:noFill/>
                </a:ln>
                <a:solidFill>
                  <a:prstClr val="black">
                    <a:tint val="75000"/>
                  </a:prstClr>
                </a:solidFill>
                <a:effectLst/>
                <a:uLnTx/>
                <a:uFillTx/>
                <a:latin typeface="FrutigerNext LT Medium"/>
                <a:ea typeface="华文细黑"/>
              </a:rPr>
              <a:pPr marL="0" marR="0" lvl="0" indent="0" algn="l" defTabSz="914400" rtl="0" eaLnBrk="1" fontAlgn="auto" latinLnBrk="0" hangingPunct="1">
                <a:lnSpc>
                  <a:spcPct val="100000"/>
                </a:lnSpc>
                <a:spcBef>
                  <a:spcPts val="0"/>
                </a:spcBef>
                <a:spcAft>
                  <a:spcPts val="0"/>
                </a:spcAft>
                <a:buClrTx/>
                <a:buSzTx/>
                <a:buFontTx/>
                <a:buNone/>
                <a:tabLst/>
                <a:defRPr/>
              </a:pPr>
              <a:t>2019/5/18</a:t>
            </a:fld>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a:endParaRPr>
          </a:p>
        </p:txBody>
      </p:sp>
      <p:sp>
        <p:nvSpPr>
          <p:cNvPr id="3" name="页脚占位符 2"/>
          <p:cNvSpPr>
            <a:spLocks noGrp="1"/>
          </p:cNvSpPr>
          <p:nvPr>
            <p:ph type="ftr" sz="quarter" idx="11"/>
          </p:nvPr>
        </p:nvSpPr>
        <p:spPr>
          <a:xfrm>
            <a:off x="4038600" y="6356350"/>
            <a:ext cx="41148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a:endParaRPr>
          </a:p>
        </p:txBody>
      </p:sp>
      <p:sp>
        <p:nvSpPr>
          <p:cNvPr id="4" name="灯片编号占位符 3"/>
          <p:cNvSpPr>
            <a:spLocks noGrp="1"/>
          </p:cNvSpPr>
          <p:nvPr>
            <p:ph type="sldNum" sz="quarter" idx="12"/>
          </p:nvPr>
        </p:nvSpPr>
        <p:spPr>
          <a:xfrm>
            <a:off x="8610600" y="6356350"/>
            <a:ext cx="2743200" cy="365125"/>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BCA7422A-8A0E-4794-87B7-E0CB28F47007}" type="slidenum">
              <a:rPr kumimoji="0" lang="zh-CN" altLang="en-US" sz="1800" b="0" i="0" u="none" strike="noStrike" kern="1200" cap="none" spc="0" normalizeH="0" baseline="0" noProof="0" smtClean="0">
                <a:ln>
                  <a:noFill/>
                </a:ln>
                <a:solidFill>
                  <a:prstClr val="black">
                    <a:tint val="75000"/>
                  </a:prstClr>
                </a:solidFill>
                <a:effectLst/>
                <a:uLnTx/>
                <a:uFillTx/>
                <a:latin typeface="FrutigerNext LT Medium"/>
                <a:ea typeface="华文细黑"/>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zh-CN" altLang="en-US" sz="1800" b="0" i="0" u="none" strike="noStrike" kern="1200" cap="none" spc="0" normalizeH="0" baseline="0" noProof="0">
              <a:ln>
                <a:noFill/>
              </a:ln>
              <a:solidFill>
                <a:prstClr val="black">
                  <a:tint val="75000"/>
                </a:prstClr>
              </a:solidFill>
              <a:effectLst/>
              <a:uLnTx/>
              <a:uFillTx/>
              <a:latin typeface="FrutigerNext LT Medium"/>
              <a:ea typeface="华文细黑"/>
            </a:endParaRPr>
          </a:p>
        </p:txBody>
      </p:sp>
    </p:spTree>
    <p:extLst>
      <p:ext uri="{BB962C8B-B14F-4D97-AF65-F5344CB8AC3E}">
        <p14:creationId xmlns:p14="http://schemas.microsoft.com/office/powerpoint/2010/main" val="288669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022619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pPr>
              <a:defRPr/>
            </a:pPr>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456658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image" Target="../media/image8.jpeg"/><Relationship Id="rId5" Type="http://schemas.openxmlformats.org/officeDocument/2006/relationships/slideLayout" Target="../slideLayouts/slideLayout17.xml"/><Relationship Id="rId10" Type="http://schemas.openxmlformats.org/officeDocument/2006/relationships/image" Target="../media/image7.png"/><Relationship Id="rId4" Type="http://schemas.openxmlformats.org/officeDocument/2006/relationships/slideLayout" Target="../slideLayouts/slideLayout16.xml"/><Relationship Id="rId9"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3.xml"/><Relationship Id="rId7" Type="http://schemas.openxmlformats.org/officeDocument/2006/relationships/slideLayout" Target="../slideLayouts/slideLayout27.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5" Type="http://schemas.openxmlformats.org/officeDocument/2006/relationships/slideLayout" Target="../slideLayouts/slideLayout25.xml"/><Relationship Id="rId10" Type="http://schemas.openxmlformats.org/officeDocument/2006/relationships/image" Target="../media/image8.jpeg"/><Relationship Id="rId4" Type="http://schemas.openxmlformats.org/officeDocument/2006/relationships/slideLayout" Target="../slideLayouts/slideLayout24.xml"/><Relationship Id="rId9" Type="http://schemas.openxmlformats.org/officeDocument/2006/relationships/image" Target="../media/image7.png"/></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30.xml"/><Relationship Id="rId7" Type="http://schemas.openxmlformats.org/officeDocument/2006/relationships/theme" Target="../theme/theme4.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slideLayout" Target="../slideLayouts/slideLayout33.xml"/><Relationship Id="rId5" Type="http://schemas.openxmlformats.org/officeDocument/2006/relationships/slideLayout" Target="../slideLayouts/slideLayout32.xml"/><Relationship Id="rId4" Type="http://schemas.openxmlformats.org/officeDocument/2006/relationships/slideLayout" Target="../slideLayouts/slideLayout31.xml"/><Relationship Id="rId9" Type="http://schemas.openxmlformats.org/officeDocument/2006/relationships/image" Target="../media/image8.jpeg"/></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36.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10" Type="http://schemas.openxmlformats.org/officeDocument/2006/relationships/image" Target="../media/image8.jpeg"/><Relationship Id="rId4" Type="http://schemas.openxmlformats.org/officeDocument/2006/relationships/slideLayout" Target="../slideLayouts/slideLayout37.xml"/><Relationship Id="rId9" Type="http://schemas.openxmlformats.org/officeDocument/2006/relationships/image" Target="../media/image7.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43.xml"/><Relationship Id="rId7" Type="http://schemas.openxmlformats.org/officeDocument/2006/relationships/slideLayout" Target="../slideLayouts/slideLayout47.xml"/><Relationship Id="rId2" Type="http://schemas.openxmlformats.org/officeDocument/2006/relationships/slideLayout" Target="../slideLayouts/slideLayout42.xml"/><Relationship Id="rId1" Type="http://schemas.openxmlformats.org/officeDocument/2006/relationships/slideLayout" Target="../slideLayouts/slideLayout41.xml"/><Relationship Id="rId6" Type="http://schemas.openxmlformats.org/officeDocument/2006/relationships/slideLayout" Target="../slideLayouts/slideLayout46.xml"/><Relationship Id="rId5" Type="http://schemas.openxmlformats.org/officeDocument/2006/relationships/slideLayout" Target="../slideLayouts/slideLayout45.xml"/><Relationship Id="rId10" Type="http://schemas.openxmlformats.org/officeDocument/2006/relationships/image" Target="../media/image8.jpeg"/><Relationship Id="rId4" Type="http://schemas.openxmlformats.org/officeDocument/2006/relationships/slideLayout" Target="../slideLayouts/slideLayout44.xml"/><Relationship Id="rId9" Type="http://schemas.openxmlformats.org/officeDocument/2006/relationships/image" Target="../media/image7.png"/></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50.xml"/><Relationship Id="rId7" Type="http://schemas.openxmlformats.org/officeDocument/2006/relationships/theme" Target="../theme/theme7.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9" Type="http://schemas.openxmlformats.org/officeDocument/2006/relationships/image" Target="../media/image8.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image" Target="../media/image8.jpeg"/><Relationship Id="rId3" Type="http://schemas.openxmlformats.org/officeDocument/2006/relationships/slideLayout" Target="../slideLayouts/slideLayout56.xml"/><Relationship Id="rId7" Type="http://schemas.openxmlformats.org/officeDocument/2006/relationships/slideLayout" Target="../slideLayouts/slideLayout60.xml"/><Relationship Id="rId12" Type="http://schemas.openxmlformats.org/officeDocument/2006/relationships/image" Target="../media/image7.png"/><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theme" Target="../theme/theme8.xml"/><Relationship Id="rId5" Type="http://schemas.openxmlformats.org/officeDocument/2006/relationships/slideLayout" Target="../slideLayouts/slideLayout58.xml"/><Relationship Id="rId10" Type="http://schemas.openxmlformats.org/officeDocument/2006/relationships/slideLayout" Target="../slideLayouts/slideLayout63.xml"/><Relationship Id="rId4" Type="http://schemas.openxmlformats.org/officeDocument/2006/relationships/slideLayout" Target="../slideLayouts/slideLayout57.xml"/><Relationship Id="rId9" Type="http://schemas.openxmlformats.org/officeDocument/2006/relationships/slideLayout" Target="../slideLayouts/slideLayout62.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71.xml"/><Relationship Id="rId3" Type="http://schemas.openxmlformats.org/officeDocument/2006/relationships/slideLayout" Target="../slideLayouts/slideLayout66.xml"/><Relationship Id="rId7" Type="http://schemas.openxmlformats.org/officeDocument/2006/relationships/slideLayout" Target="../slideLayouts/slideLayout70.xml"/><Relationship Id="rId2" Type="http://schemas.openxmlformats.org/officeDocument/2006/relationships/slideLayout" Target="../slideLayouts/slideLayout65.xml"/><Relationship Id="rId1" Type="http://schemas.openxmlformats.org/officeDocument/2006/relationships/slideLayout" Target="../slideLayouts/slideLayout64.xml"/><Relationship Id="rId6" Type="http://schemas.openxmlformats.org/officeDocument/2006/relationships/slideLayout" Target="../slideLayouts/slideLayout69.xml"/><Relationship Id="rId11" Type="http://schemas.openxmlformats.org/officeDocument/2006/relationships/image" Target="../media/image8.jpeg"/><Relationship Id="rId5" Type="http://schemas.openxmlformats.org/officeDocument/2006/relationships/slideLayout" Target="../slideLayouts/slideLayout68.xml"/><Relationship Id="rId10" Type="http://schemas.openxmlformats.org/officeDocument/2006/relationships/image" Target="../media/image7.png"/><Relationship Id="rId4" Type="http://schemas.openxmlformats.org/officeDocument/2006/relationships/slideLayout" Target="../slideLayouts/slideLayout67.xml"/><Relationship Id="rId9" Type="http://schemas.openxmlformats.org/officeDocument/2006/relationships/theme" Target="../theme/theme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65316"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a:defRPr/>
            </a:pPr>
            <a:fld id="{C07F364F-0108-49D8-8A0D-383D12FA0F42}" type="datetimeFigureOut">
              <a:rPr lang="zh-CN" altLang="en-US" smtClean="0">
                <a:solidFill>
                  <a:prstClr val="black">
                    <a:tint val="75000"/>
                  </a:prstClr>
                </a:solidFill>
              </a:rPr>
              <a:pPr>
                <a:defRPr/>
              </a:pPr>
              <a:t>2019/5/18</a:t>
            </a:fld>
            <a:endParaRPr lang="zh-CN" altLang="en-US">
              <a:solidFill>
                <a:prstClr val="black">
                  <a:tint val="75000"/>
                </a:prstClr>
              </a:solidFill>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a:defRPr/>
            </a:pPr>
            <a:endParaRPr lang="zh-CN" altLang="en-US">
              <a:solidFill>
                <a:prstClr val="black">
                  <a:tint val="75000"/>
                </a:prstClr>
              </a:solidFill>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a:defRPr/>
            </a:pPr>
            <a:fld id="{BCA7422A-8A0E-4794-87B7-E0CB28F47007}" type="slidenum">
              <a:rPr lang="zh-CN" altLang="en-US" smtClean="0">
                <a:solidFill>
                  <a:prstClr val="black">
                    <a:tint val="75000"/>
                  </a:prstClr>
                </a:solidFill>
              </a:rPr>
              <a:pPr>
                <a:defRPr/>
              </a:pPr>
              <a:t>‹#›</a:t>
            </a:fld>
            <a:endParaRPr lang="zh-CN" altLang="en-US">
              <a:solidFill>
                <a:prstClr val="black">
                  <a:tint val="75000"/>
                </a:prstClr>
              </a:solidFill>
            </a:endParaRPr>
          </a:p>
        </p:txBody>
      </p:sp>
    </p:spTree>
    <p:extLst>
      <p:ext uri="{BB962C8B-B14F-4D97-AF65-F5344CB8AC3E}">
        <p14:creationId xmlns:p14="http://schemas.microsoft.com/office/powerpoint/2010/main" val="230851623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a:extLst/>
        </p:spPr>
        <p:txBody>
          <a:bodyPr lIns="91131" tIns="45576" rIns="91131" bIns="45576"/>
          <a:lstStyle/>
          <a:p>
            <a:pPr fontAlgn="base">
              <a:spcBef>
                <a:spcPct val="0"/>
              </a:spcBef>
              <a:spcAft>
                <a:spcPct val="0"/>
              </a:spcAft>
              <a:buClr>
                <a:srgbClr val="CC9900"/>
              </a:buClr>
              <a:buFont typeface="Wingdings" pitchFamily="2" charset="2"/>
              <a:buChar char="n"/>
              <a:defRPr/>
            </a:pPr>
            <a:endParaRPr lang="zh-CN" altLang="en-US">
              <a:solidFill>
                <a:srgbClr val="000000"/>
              </a:solidFill>
              <a:latin typeface="Arial" charset="0"/>
              <a:ea typeface="宋体" charset="-122"/>
            </a:endParaRPr>
          </a:p>
        </p:txBody>
      </p:sp>
      <p:sp>
        <p:nvSpPr>
          <p:cNvPr id="2051" name="Rectangle 5"/>
          <p:cNvSpPr>
            <a:spLocks noChangeArrowheads="1"/>
          </p:cNvSpPr>
          <p:nvPr/>
        </p:nvSpPr>
        <p:spPr bwMode="auto">
          <a:xfrm>
            <a:off x="3286416" y="6518820"/>
            <a:ext cx="361949" cy="194733"/>
          </a:xfrm>
          <a:prstGeom prst="rect">
            <a:avLst/>
          </a:prstGeom>
          <a:noFill/>
          <a:ln>
            <a:noFill/>
          </a:ln>
          <a:extLst/>
        </p:spPr>
        <p:txBody>
          <a:bodyPr lIns="0" tIns="0" rIns="0" bIns="0" anchor="ctr"/>
          <a:lstStyle/>
          <a:p>
            <a:pPr eaLnBrk="0" fontAlgn="base" hangingPunct="0">
              <a:lnSpc>
                <a:spcPct val="85000"/>
              </a:lnSpc>
              <a:spcBef>
                <a:spcPct val="0"/>
              </a:spcBef>
              <a:spcAft>
                <a:spcPct val="0"/>
              </a:spcAft>
              <a:defRPr/>
            </a:pPr>
            <a:fld id="{D9101C4D-6F82-47C3-B298-298140640478}" type="slidenum">
              <a:rPr lang="de-DE" altLang="zh-CN" sz="975">
                <a:solidFill>
                  <a:srgbClr val="A6A6A6"/>
                </a:solidFill>
              </a:rPr>
              <a:pPr eaLnBrk="0" fontAlgn="base" hangingPunct="0">
                <a:lnSpc>
                  <a:spcPct val="85000"/>
                </a:lnSpc>
                <a:spcBef>
                  <a:spcPct val="0"/>
                </a:spcBef>
                <a:spcAft>
                  <a:spcPct val="0"/>
                </a:spcAft>
                <a:defRPr/>
              </a:pPr>
              <a:t>‹#›</a:t>
            </a:fld>
            <a:endParaRPr lang="en-GB" altLang="zh-CN" sz="975" dirty="0">
              <a:solidFill>
                <a:srgbClr val="A6A6A6"/>
              </a:solidFill>
            </a:endParaRPr>
          </a:p>
        </p:txBody>
      </p:sp>
      <p:pic>
        <p:nvPicPr>
          <p:cNvPr id="3076" name="Picture 2" descr="C:\Users\z00124665\Desktop\HW LOGO(横版）.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fontAlgn="base">
              <a:spcBef>
                <a:spcPct val="0"/>
              </a:spcBef>
              <a:spcAft>
                <a:spcPct val="0"/>
              </a:spcAft>
              <a:defRPr/>
            </a:pPr>
            <a:r>
              <a:rPr lang="en-US" altLang="zh-CN" sz="900" b="1" kern="0" dirty="0">
                <a:solidFill>
                  <a:srgbClr val="FFFFFF">
                    <a:lumMod val="65000"/>
                  </a:srgbClr>
                </a:solidFill>
                <a:latin typeface="FrutigerNext LT Regular" pitchFamily="34" charset="0"/>
                <a:ea typeface="黑体" pitchFamily="49" charset="-122"/>
              </a:rPr>
              <a:t>www.huawei.com  </a:t>
            </a:r>
            <a:r>
              <a:rPr lang="zh-CN" altLang="en-US" sz="900" b="1" kern="0" dirty="0">
                <a:solidFill>
                  <a:srgbClr val="FFFFFF">
                    <a:lumMod val="65000"/>
                  </a:srgbClr>
                </a:solidFill>
                <a:latin typeface="FrutigerNext LT Regular" pitchFamily="34" charset="0"/>
                <a:ea typeface="黑体" pitchFamily="49" charset="-122"/>
              </a:rPr>
              <a:t>•</a:t>
            </a:r>
            <a:r>
              <a:rPr lang="en-US" altLang="zh-CN" sz="900" b="1" kern="0" dirty="0">
                <a:solidFill>
                  <a:srgbClr val="FFFFFF">
                    <a:lumMod val="65000"/>
                  </a:srgbClr>
                </a:solidFill>
                <a:latin typeface="FrutigerNext LT Regular" pitchFamily="34" charset="0"/>
                <a:ea typeface="黑体" pitchFamily="49" charset="-122"/>
              </a:rPr>
              <a:t>  </a:t>
            </a:r>
            <a:r>
              <a:rPr lang="en-US" altLang="zh-CN" sz="675" kern="0" dirty="0">
                <a:solidFill>
                  <a:srgbClr val="FFFFFF">
                    <a:lumMod val="65000"/>
                  </a:srgbClr>
                </a:solidFill>
                <a:latin typeface="FrutigerNext LT Regular" pitchFamily="34" charset="0"/>
                <a:ea typeface="黑体" pitchFamily="49" charset="-122"/>
              </a:rPr>
              <a:t>Huawei Confidential </a:t>
            </a:r>
            <a:endParaRPr lang="zh-CN" altLang="en-US" sz="375" dirty="0">
              <a:solidFill>
                <a:srgbClr val="FFFFFF">
                  <a:lumMod val="65000"/>
                </a:srgbClr>
              </a:solidFill>
              <a:latin typeface="Calibri" pitchFamily="3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prstTxWarp prst="textNoShape">
              <a:avLst/>
            </a:prstTxWarp>
          </a:bodyPr>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256417943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727" r:id="rId8"/>
  </p:sldLayoutIdLst>
  <p:transition advClick="0" advTm="8000">
    <p:fade thruBlk="1"/>
  </p:transition>
  <p:txStyles>
    <p:titleStyle>
      <a:lvl1pPr algn="l" rtl="0" eaLnBrk="0" fontAlgn="base" hangingPunct="0">
        <a:spcBef>
          <a:spcPct val="0"/>
        </a:spcBef>
        <a:spcAft>
          <a:spcPct val="0"/>
        </a:spcAft>
        <a:defRPr sz="217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5pPr>
      <a:lvl6pPr marL="455647"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6pPr>
      <a:lvl7pPr marL="911302"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7pPr>
      <a:lvl8pPr marL="1366945"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8pPr>
      <a:lvl9pPr marL="1822594"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9pPr>
    </p:titleStyle>
    <p:bodyStyle>
      <a:lvl1pPr marL="337226" indent="-337226" algn="l" rtl="0" eaLnBrk="0" fontAlgn="base" hangingPunct="0">
        <a:lnSpc>
          <a:spcPct val="140000"/>
        </a:lnSpc>
        <a:spcBef>
          <a:spcPct val="0"/>
        </a:spcBef>
        <a:spcAft>
          <a:spcPct val="0"/>
        </a:spcAft>
        <a:buClr>
          <a:srgbClr val="808080"/>
        </a:buClr>
        <a:buSzPct val="60000"/>
        <a:buFont typeface="Wingdings" pitchFamily="2" charset="2"/>
        <a:buChar char="l"/>
        <a:defRPr sz="2399" b="1">
          <a:solidFill>
            <a:schemeClr val="tx1"/>
          </a:solidFill>
          <a:latin typeface="FrutigerNext LT Regular" pitchFamily="34" charset="0"/>
          <a:ea typeface="黑体" pitchFamily="49" charset="-122"/>
          <a:cs typeface="+mn-cs"/>
        </a:defRPr>
      </a:lvl1pPr>
      <a:lvl2pPr marL="736196" indent="-28023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35176" indent="-223238" algn="l"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Regular" pitchFamily="34" charset="0"/>
          <a:ea typeface="+mn-ea"/>
          <a:cs typeface="+mn-cs"/>
        </a:defRPr>
      </a:lvl3pPr>
      <a:lvl4pPr marL="1591151" indent="-223238"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115" indent="-223238" algn="l" rtl="0" eaLnBrk="0" fontAlgn="base" hangingPunct="0">
        <a:lnSpc>
          <a:spcPct val="140000"/>
        </a:lnSpc>
        <a:spcBef>
          <a:spcPct val="0"/>
        </a:spcBef>
        <a:spcAft>
          <a:spcPct val="0"/>
        </a:spcAft>
        <a:buFont typeface="Arial" pitchFamily="34" charset="0"/>
        <a:buChar char="~"/>
        <a:defRPr sz="1200">
          <a:solidFill>
            <a:schemeClr val="tx1"/>
          </a:solidFill>
          <a:latin typeface="FrutigerNext LT Regular" pitchFamily="34" charset="0"/>
          <a:ea typeface="+mn-ea"/>
          <a:cs typeface="+mn-cs"/>
        </a:defRPr>
      </a:lvl5pPr>
      <a:lvl6pPr marL="2506063"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6pPr>
      <a:lvl7pPr marL="2961709"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7pPr>
      <a:lvl8pPr marL="3417355"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8pPr>
      <a:lvl9pPr marL="3873007"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9pPr>
    </p:bodyStyle>
    <p:otherStyle>
      <a:defPPr>
        <a:defRPr lang="zh-CN"/>
      </a:defPPr>
      <a:lvl1pPr marL="0" algn="l" defTabSz="911302" rtl="0" eaLnBrk="1" latinLnBrk="0" hangingPunct="1">
        <a:defRPr sz="1800" kern="1200">
          <a:solidFill>
            <a:schemeClr val="tx1"/>
          </a:solidFill>
          <a:latin typeface="+mn-lt"/>
          <a:ea typeface="+mn-ea"/>
          <a:cs typeface="+mn-cs"/>
        </a:defRPr>
      </a:lvl1pPr>
      <a:lvl2pPr marL="455647" algn="l" defTabSz="911302" rtl="0" eaLnBrk="1" latinLnBrk="0" hangingPunct="1">
        <a:defRPr sz="1800" kern="1200">
          <a:solidFill>
            <a:schemeClr val="tx1"/>
          </a:solidFill>
          <a:latin typeface="+mn-lt"/>
          <a:ea typeface="+mn-ea"/>
          <a:cs typeface="+mn-cs"/>
        </a:defRPr>
      </a:lvl2pPr>
      <a:lvl3pPr marL="911302" algn="l" defTabSz="911302" rtl="0" eaLnBrk="1" latinLnBrk="0" hangingPunct="1">
        <a:defRPr sz="1800" kern="1200">
          <a:solidFill>
            <a:schemeClr val="tx1"/>
          </a:solidFill>
          <a:latin typeface="+mn-lt"/>
          <a:ea typeface="+mn-ea"/>
          <a:cs typeface="+mn-cs"/>
        </a:defRPr>
      </a:lvl3pPr>
      <a:lvl4pPr marL="1366945" algn="l" defTabSz="911302" rtl="0" eaLnBrk="1" latinLnBrk="0" hangingPunct="1">
        <a:defRPr sz="1800" kern="1200">
          <a:solidFill>
            <a:schemeClr val="tx1"/>
          </a:solidFill>
          <a:latin typeface="+mn-lt"/>
          <a:ea typeface="+mn-ea"/>
          <a:cs typeface="+mn-cs"/>
        </a:defRPr>
      </a:lvl4pPr>
      <a:lvl5pPr marL="1822594" algn="l" defTabSz="911302" rtl="0" eaLnBrk="1" latinLnBrk="0" hangingPunct="1">
        <a:defRPr sz="1800" kern="1200">
          <a:solidFill>
            <a:schemeClr val="tx1"/>
          </a:solidFill>
          <a:latin typeface="+mn-lt"/>
          <a:ea typeface="+mn-ea"/>
          <a:cs typeface="+mn-cs"/>
        </a:defRPr>
      </a:lvl5pPr>
      <a:lvl6pPr marL="2278238" algn="l" defTabSz="911302" rtl="0" eaLnBrk="1" latinLnBrk="0" hangingPunct="1">
        <a:defRPr sz="1800" kern="1200">
          <a:solidFill>
            <a:schemeClr val="tx1"/>
          </a:solidFill>
          <a:latin typeface="+mn-lt"/>
          <a:ea typeface="+mn-ea"/>
          <a:cs typeface="+mn-cs"/>
        </a:defRPr>
      </a:lvl6pPr>
      <a:lvl7pPr marL="2733885" algn="l" defTabSz="911302" rtl="0" eaLnBrk="1" latinLnBrk="0" hangingPunct="1">
        <a:defRPr sz="1800" kern="1200">
          <a:solidFill>
            <a:schemeClr val="tx1"/>
          </a:solidFill>
          <a:latin typeface="+mn-lt"/>
          <a:ea typeface="+mn-ea"/>
          <a:cs typeface="+mn-cs"/>
        </a:defRPr>
      </a:lvl7pPr>
      <a:lvl8pPr marL="3189536" algn="l" defTabSz="911302" rtl="0" eaLnBrk="1" latinLnBrk="0" hangingPunct="1">
        <a:defRPr sz="1800" kern="1200">
          <a:solidFill>
            <a:schemeClr val="tx1"/>
          </a:solidFill>
          <a:latin typeface="+mn-lt"/>
          <a:ea typeface="+mn-ea"/>
          <a:cs typeface="+mn-cs"/>
        </a:defRPr>
      </a:lvl8pPr>
      <a:lvl9pPr marL="3645183" algn="l" defTabSz="91130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fontAlgn="base">
              <a:spcBef>
                <a:spcPct val="0"/>
              </a:spcBef>
              <a:spcAft>
                <a:spcPct val="0"/>
              </a:spcAft>
              <a:buClr>
                <a:srgbClr val="CC9900"/>
              </a:buClr>
              <a:buFont typeface="Wingdings" panose="05000000000000000000" pitchFamily="2" charset="2"/>
              <a:buChar char="n"/>
              <a:defRPr/>
            </a:pPr>
            <a:endParaRPr lang="zh-CN" altLang="en-US">
              <a:solidFill>
                <a:srgbClr val="000000"/>
              </a:solidFill>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eaLnBrk="0" fontAlgn="base" hangingPunct="0">
              <a:lnSpc>
                <a:spcPct val="85000"/>
              </a:lnSpc>
              <a:spcBef>
                <a:spcPct val="0"/>
              </a:spcBef>
              <a:spcAft>
                <a:spcPct val="0"/>
              </a:spcAft>
              <a:defRPr/>
            </a:pPr>
            <a:fld id="{D9101C4D-6F82-47C3-B298-298140640478}" type="slidenum">
              <a:rPr lang="de-DE" altLang="zh-CN" sz="975">
                <a:solidFill>
                  <a:srgbClr val="A6A6A6"/>
                </a:solidFill>
              </a:rPr>
              <a:pPr eaLnBrk="0" fontAlgn="base" hangingPunct="0">
                <a:lnSpc>
                  <a:spcPct val="85000"/>
                </a:lnSpc>
                <a:spcBef>
                  <a:spcPct val="0"/>
                </a:spcBef>
                <a:spcAft>
                  <a:spcPct val="0"/>
                </a:spcAft>
                <a:defRPr/>
              </a:pPr>
              <a:t>‹#›</a:t>
            </a:fld>
            <a:endParaRPr lang="en-GB" altLang="zh-CN" sz="975" dirty="0">
              <a:solidFill>
                <a:srgbClr val="A6A6A6"/>
              </a:solidFill>
            </a:endParaRPr>
          </a:p>
        </p:txBody>
      </p:sp>
      <p:pic>
        <p:nvPicPr>
          <p:cNvPr id="3076" name="Picture 2" descr="C:\Users\z00124665\Desktop\HW LOGO(横版）.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fontAlgn="base">
              <a:spcBef>
                <a:spcPct val="0"/>
              </a:spcBef>
              <a:spcAft>
                <a:spcPct val="0"/>
              </a:spcAft>
              <a:defRPr/>
            </a:pPr>
            <a:r>
              <a:rPr lang="en-US" altLang="zh-CN" sz="900" b="1" kern="0" dirty="0">
                <a:solidFill>
                  <a:srgbClr val="FFFFFF">
                    <a:lumMod val="65000"/>
                  </a:srgbClr>
                </a:solidFill>
                <a:latin typeface="FrutigerNext LT Regular" pitchFamily="34" charset="0"/>
                <a:ea typeface="黑体" panose="02010609060101010101" pitchFamily="49" charset="-122"/>
              </a:rPr>
              <a:t>www.huawei.com  </a:t>
            </a:r>
            <a:r>
              <a:rPr lang="zh-CN" altLang="en-US" sz="900" b="1" kern="0" dirty="0">
                <a:solidFill>
                  <a:srgbClr val="FFFFFF">
                    <a:lumMod val="65000"/>
                  </a:srgbClr>
                </a:solidFill>
                <a:latin typeface="FrutigerNext LT Regular" pitchFamily="34" charset="0"/>
                <a:ea typeface="黑体" panose="02010609060101010101" pitchFamily="49" charset="-122"/>
              </a:rPr>
              <a:t>•</a:t>
            </a:r>
            <a:r>
              <a:rPr lang="en-US" altLang="zh-CN" sz="900" b="1" kern="0" dirty="0">
                <a:solidFill>
                  <a:srgbClr val="FFFFFF">
                    <a:lumMod val="65000"/>
                  </a:srgbClr>
                </a:solidFill>
                <a:latin typeface="FrutigerNext LT Regular" pitchFamily="34" charset="0"/>
                <a:ea typeface="黑体" panose="02010609060101010101" pitchFamily="49" charset="-122"/>
              </a:rPr>
              <a:t>  </a:t>
            </a:r>
            <a:r>
              <a:rPr lang="en-US" altLang="zh-CN" sz="675" kern="0" dirty="0">
                <a:solidFill>
                  <a:srgbClr val="FFFFFF">
                    <a:lumMod val="65000"/>
                  </a:srgbClr>
                </a:solidFill>
                <a:latin typeface="FrutigerNext LT Regular" pitchFamily="34" charset="0"/>
                <a:ea typeface="黑体" panose="02010609060101010101" pitchFamily="49" charset="-122"/>
              </a:rPr>
              <a:t>Huawei Confidential </a:t>
            </a:r>
            <a:endParaRPr lang="zh-CN" altLang="en-US" sz="375" dirty="0">
              <a:solidFill>
                <a:srgbClr val="FFFFFF">
                  <a:lumMod val="65000"/>
                </a:srgbClr>
              </a:solidFill>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524331552"/>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5" r:id="rId3"/>
    <p:sldLayoutId id="2147483686" r:id="rId4"/>
    <p:sldLayoutId id="2147483687" r:id="rId5"/>
    <p:sldLayoutId id="2147483688" r:id="rId6"/>
    <p:sldLayoutId id="2147483689" r:id="rId7"/>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fontAlgn="base">
              <a:spcBef>
                <a:spcPct val="0"/>
              </a:spcBef>
              <a:spcAft>
                <a:spcPct val="0"/>
              </a:spcAft>
              <a:buClr>
                <a:srgbClr val="CC9900"/>
              </a:buClr>
              <a:buFont typeface="Wingdings" panose="05000000000000000000" pitchFamily="2" charset="2"/>
              <a:buChar char="n"/>
              <a:defRPr/>
            </a:pPr>
            <a:endParaRPr lang="zh-CN" altLang="en-US">
              <a:solidFill>
                <a:srgbClr val="000000"/>
              </a:solidFill>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eaLnBrk="0" fontAlgn="base" hangingPunct="0">
              <a:lnSpc>
                <a:spcPct val="85000"/>
              </a:lnSpc>
              <a:spcBef>
                <a:spcPct val="0"/>
              </a:spcBef>
              <a:spcAft>
                <a:spcPct val="0"/>
              </a:spcAft>
              <a:defRPr/>
            </a:pPr>
            <a:fld id="{D9101C4D-6F82-47C3-B298-298140640478}" type="slidenum">
              <a:rPr lang="de-DE" altLang="zh-CN" sz="975">
                <a:solidFill>
                  <a:srgbClr val="A6A6A6"/>
                </a:solidFill>
              </a:rPr>
              <a:pPr eaLnBrk="0" fontAlgn="base" hangingPunct="0">
                <a:lnSpc>
                  <a:spcPct val="85000"/>
                </a:lnSpc>
                <a:spcBef>
                  <a:spcPct val="0"/>
                </a:spcBef>
                <a:spcAft>
                  <a:spcPct val="0"/>
                </a:spcAft>
                <a:defRPr/>
              </a:pPr>
              <a:t>‹#›</a:t>
            </a:fld>
            <a:endParaRPr lang="en-GB" altLang="zh-CN" sz="975" dirty="0">
              <a:solidFill>
                <a:srgbClr val="A6A6A6"/>
              </a:solidFill>
            </a:endParaRPr>
          </a:p>
        </p:txBody>
      </p:sp>
      <p:pic>
        <p:nvPicPr>
          <p:cNvPr id="3076" name="Picture 2" descr="C:\Users\z00124665\Desktop\HW LOGO(横版）.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fontAlgn="base">
              <a:spcBef>
                <a:spcPct val="0"/>
              </a:spcBef>
              <a:spcAft>
                <a:spcPct val="0"/>
              </a:spcAft>
              <a:defRPr/>
            </a:pPr>
            <a:r>
              <a:rPr lang="en-US" altLang="zh-CN" sz="900" b="1" kern="0" dirty="0">
                <a:solidFill>
                  <a:srgbClr val="FFFFFF">
                    <a:lumMod val="65000"/>
                  </a:srgbClr>
                </a:solidFill>
                <a:latin typeface="FrutigerNext LT Regular" pitchFamily="34" charset="0"/>
                <a:ea typeface="黑体" panose="02010609060101010101" pitchFamily="49" charset="-122"/>
              </a:rPr>
              <a:t>www.huawei.com  </a:t>
            </a:r>
            <a:r>
              <a:rPr lang="zh-CN" altLang="en-US" sz="900" b="1" kern="0" dirty="0">
                <a:solidFill>
                  <a:srgbClr val="FFFFFF">
                    <a:lumMod val="65000"/>
                  </a:srgbClr>
                </a:solidFill>
                <a:latin typeface="FrutigerNext LT Regular" pitchFamily="34" charset="0"/>
                <a:ea typeface="黑体" panose="02010609060101010101" pitchFamily="49" charset="-122"/>
              </a:rPr>
              <a:t>•</a:t>
            </a:r>
            <a:r>
              <a:rPr lang="en-US" altLang="zh-CN" sz="900" b="1" kern="0" dirty="0">
                <a:solidFill>
                  <a:srgbClr val="FFFFFF">
                    <a:lumMod val="65000"/>
                  </a:srgbClr>
                </a:solidFill>
                <a:latin typeface="FrutigerNext LT Regular" pitchFamily="34" charset="0"/>
                <a:ea typeface="黑体" panose="02010609060101010101" pitchFamily="49" charset="-122"/>
              </a:rPr>
              <a:t>  </a:t>
            </a:r>
            <a:r>
              <a:rPr lang="en-US" altLang="zh-CN" sz="675" kern="0" dirty="0">
                <a:solidFill>
                  <a:srgbClr val="FFFFFF">
                    <a:lumMod val="65000"/>
                  </a:srgbClr>
                </a:solidFill>
                <a:latin typeface="FrutigerNext LT Regular" pitchFamily="34" charset="0"/>
                <a:ea typeface="黑体" panose="02010609060101010101" pitchFamily="49" charset="-122"/>
              </a:rPr>
              <a:t>Huawei Confidential </a:t>
            </a:r>
            <a:endParaRPr lang="zh-CN" altLang="en-US" sz="375" dirty="0">
              <a:solidFill>
                <a:srgbClr val="FFFFFF">
                  <a:lumMod val="65000"/>
                </a:srgbClr>
              </a:solidFill>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77811537"/>
      </p:ext>
    </p:extLst>
  </p:cSld>
  <p:clrMap bg1="lt1" tx1="dk1" bg2="lt2" tx2="dk2" accent1="accent1" accent2="accent2" accent3="accent3" accent4="accent4" accent5="accent5" accent6="accent6" hlink="hlink" folHlink="folHlink"/>
  <p:sldLayoutIdLst>
    <p:sldLayoutId id="2147483691" r:id="rId1"/>
    <p:sldLayoutId id="2147483692" r:id="rId2"/>
    <p:sldLayoutId id="2147483694" r:id="rId3"/>
    <p:sldLayoutId id="2147483695" r:id="rId4"/>
    <p:sldLayoutId id="2147483696" r:id="rId5"/>
    <p:sldLayoutId id="2147483697" r:id="rId6"/>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a:ex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a:ln>
                <a:noFill/>
              </a:ln>
              <a:solidFill>
                <a:srgbClr val="000000"/>
              </a:solidFill>
              <a:effectLst/>
              <a:uLnTx/>
              <a:uFillTx/>
              <a:latin typeface="Arial" charset="0"/>
              <a:ea typeface="宋体" charset="-122"/>
            </a:endParaRPr>
          </a:p>
        </p:txBody>
      </p:sp>
      <p:sp>
        <p:nvSpPr>
          <p:cNvPr id="2051" name="Rectangle 5"/>
          <p:cNvSpPr>
            <a:spLocks noChangeArrowheads="1"/>
          </p:cNvSpPr>
          <p:nvPr/>
        </p:nvSpPr>
        <p:spPr bwMode="auto">
          <a:xfrm>
            <a:off x="3286416" y="6518820"/>
            <a:ext cx="361949" cy="194733"/>
          </a:xfrm>
          <a:prstGeom prst="rect">
            <a:avLst/>
          </a:prstGeom>
          <a:noFill/>
          <a:ln>
            <a:noFill/>
          </a:ln>
          <a:extLst/>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tabLst/>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pitchFamily="34" charset="0"/>
                <a:ea typeface="华文细黑" pitchFamily="2" charset="-122"/>
              </a:rPr>
              <a:pPr marL="0" marR="0" lvl="0" indent="0" algn="l" defTabSz="914400" rtl="0" eaLnBrk="0" fontAlgn="base" latinLnBrk="0" hangingPunct="0">
                <a:lnSpc>
                  <a:spcPct val="85000"/>
                </a:lnSpc>
                <a:spcBef>
                  <a:spcPct val="0"/>
                </a:spcBef>
                <a:spcAft>
                  <a:spcPct val="0"/>
                </a:spcAft>
                <a:buClrTx/>
                <a:buSzTx/>
                <a:buFontTx/>
                <a:buNone/>
                <a:tabLst/>
                <a:defRPr/>
              </a:pPr>
              <a:t>‹#›</a:t>
            </a:fld>
            <a:endParaRPr kumimoji="0" lang="en-GB" altLang="zh-CN" sz="975" b="0" i="0" u="none" strike="noStrike" kern="1200" cap="none" spc="0" normalizeH="0" baseline="0" noProof="0" dirty="0">
              <a:ln>
                <a:noFill/>
              </a:ln>
              <a:solidFill>
                <a:srgbClr val="A6A6A6"/>
              </a:solidFill>
              <a:effectLst/>
              <a:uLnTx/>
              <a:uFillTx/>
              <a:latin typeface="FrutigerNext LT Medium" pitchFamily="34" charset="0"/>
              <a:ea typeface="华文细黑" pitchFamily="2" charset="-122"/>
            </a:endParaRPr>
          </a:p>
        </p:txBody>
      </p:sp>
      <p:pic>
        <p:nvPicPr>
          <p:cNvPr id="3076" name="Picture 2" descr="C:\Users\z00124665\Desktop\HW LOGO(横版）.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itchFamily="3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prstTxWarp prst="textNoShape">
              <a:avLst/>
            </a:prstTxWarp>
          </a:bodyPr>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1140915554"/>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Lst>
  <p:transition advClick="0" advTm="8000">
    <p:fade thruBlk="1"/>
  </p:transition>
  <p:txStyles>
    <p:titleStyle>
      <a:lvl1pPr algn="l" rtl="0" eaLnBrk="0" fontAlgn="base" hangingPunct="0">
        <a:spcBef>
          <a:spcPct val="0"/>
        </a:spcBef>
        <a:spcAft>
          <a:spcPct val="0"/>
        </a:spcAft>
        <a:defRPr sz="2174" b="1">
          <a:solidFill>
            <a:srgbClr val="990000"/>
          </a:solidFill>
          <a:latin typeface="FrutigerNext LT Medium" pitchFamily="34" charset="0"/>
          <a:ea typeface="黑体" pitchFamily="49" charset="-122"/>
          <a:cs typeface="+mj-cs"/>
        </a:defRPr>
      </a:lvl1pPr>
      <a:lvl2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2pPr>
      <a:lvl3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3pPr>
      <a:lvl4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4pPr>
      <a:lvl5pPr algn="l" rtl="0" eaLnBrk="0" fontAlgn="base" hangingPunct="0">
        <a:spcBef>
          <a:spcPct val="0"/>
        </a:spcBef>
        <a:spcAft>
          <a:spcPct val="0"/>
        </a:spcAft>
        <a:defRPr sz="2399" b="1">
          <a:solidFill>
            <a:srgbClr val="990000"/>
          </a:solidFill>
          <a:latin typeface="FrutigerNext LT Medium" pitchFamily="34" charset="0"/>
          <a:ea typeface="黑体" pitchFamily="49" charset="-122"/>
          <a:cs typeface="宋体" charset="-122"/>
        </a:defRPr>
      </a:lvl5pPr>
      <a:lvl6pPr marL="455647"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6pPr>
      <a:lvl7pPr marL="911302"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7pPr>
      <a:lvl8pPr marL="1366945"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8pPr>
      <a:lvl9pPr marL="1822594" algn="l" rtl="0" eaLnBrk="1" fontAlgn="base" hangingPunct="1">
        <a:spcBef>
          <a:spcPct val="0"/>
        </a:spcBef>
        <a:spcAft>
          <a:spcPct val="0"/>
        </a:spcAft>
        <a:defRPr sz="3224" b="1">
          <a:solidFill>
            <a:srgbClr val="990000"/>
          </a:solidFill>
          <a:latin typeface="FrutigerNext LT Medium" pitchFamily="34" charset="0"/>
          <a:ea typeface="华文细黑" pitchFamily="2" charset="-122"/>
          <a:cs typeface="宋体" charset="-122"/>
        </a:defRPr>
      </a:lvl9pPr>
    </p:titleStyle>
    <p:bodyStyle>
      <a:lvl1pPr marL="337226" indent="-337226" algn="l" rtl="0" eaLnBrk="0" fontAlgn="base" hangingPunct="0">
        <a:lnSpc>
          <a:spcPct val="140000"/>
        </a:lnSpc>
        <a:spcBef>
          <a:spcPct val="0"/>
        </a:spcBef>
        <a:spcAft>
          <a:spcPct val="0"/>
        </a:spcAft>
        <a:buClr>
          <a:srgbClr val="808080"/>
        </a:buClr>
        <a:buSzPct val="60000"/>
        <a:buFont typeface="Wingdings" pitchFamily="2" charset="2"/>
        <a:buChar char="l"/>
        <a:defRPr sz="2399" b="1">
          <a:solidFill>
            <a:schemeClr val="tx1"/>
          </a:solidFill>
          <a:latin typeface="FrutigerNext LT Regular" pitchFamily="34" charset="0"/>
          <a:ea typeface="黑体" pitchFamily="49" charset="-122"/>
          <a:cs typeface="+mn-cs"/>
        </a:defRPr>
      </a:lvl1pPr>
      <a:lvl2pPr marL="736196" indent="-280230" algn="l" rtl="0" eaLnBrk="0" fontAlgn="base" hangingPunct="0">
        <a:lnSpc>
          <a:spcPct val="140000"/>
        </a:lnSpc>
        <a:spcBef>
          <a:spcPct val="0"/>
        </a:spcBef>
        <a:spcAft>
          <a:spcPct val="0"/>
        </a:spcAft>
        <a:buSzPct val="50000"/>
        <a:buFont typeface="Wingdings" pitchFamily="2" charset="2"/>
        <a:buChar char="p"/>
        <a:defRPr>
          <a:solidFill>
            <a:schemeClr val="tx1"/>
          </a:solidFill>
          <a:latin typeface="+mn-lt"/>
          <a:ea typeface="+mn-ea"/>
          <a:cs typeface="+mn-cs"/>
        </a:defRPr>
      </a:lvl2pPr>
      <a:lvl3pPr marL="1135176" indent="-223238" algn="l" rtl="0" eaLnBrk="0" fontAlgn="base" hangingPunct="0">
        <a:lnSpc>
          <a:spcPct val="140000"/>
        </a:lnSpc>
        <a:spcBef>
          <a:spcPct val="0"/>
        </a:spcBef>
        <a:spcAft>
          <a:spcPct val="0"/>
        </a:spcAft>
        <a:buSzPct val="50000"/>
        <a:buFont typeface="Wingdings" pitchFamily="2" charset="2"/>
        <a:buChar char="n"/>
        <a:defRPr sz="1575">
          <a:solidFill>
            <a:schemeClr val="tx1"/>
          </a:solidFill>
          <a:latin typeface="FrutigerNext LT Regular" pitchFamily="34" charset="0"/>
          <a:ea typeface="+mn-ea"/>
          <a:cs typeface="+mn-cs"/>
        </a:defRPr>
      </a:lvl3pPr>
      <a:lvl4pPr marL="1591151" indent="-223238"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115" indent="-223238" algn="l" rtl="0" eaLnBrk="0" fontAlgn="base" hangingPunct="0">
        <a:lnSpc>
          <a:spcPct val="140000"/>
        </a:lnSpc>
        <a:spcBef>
          <a:spcPct val="0"/>
        </a:spcBef>
        <a:spcAft>
          <a:spcPct val="0"/>
        </a:spcAft>
        <a:buFont typeface="Arial" pitchFamily="34" charset="0"/>
        <a:buChar char="~"/>
        <a:defRPr sz="1200">
          <a:solidFill>
            <a:schemeClr val="tx1"/>
          </a:solidFill>
          <a:latin typeface="FrutigerNext LT Regular" pitchFamily="34" charset="0"/>
          <a:ea typeface="+mn-ea"/>
          <a:cs typeface="+mn-cs"/>
        </a:defRPr>
      </a:lvl5pPr>
      <a:lvl6pPr marL="2506063"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6pPr>
      <a:lvl7pPr marL="2961709"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7pPr>
      <a:lvl8pPr marL="3417355"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8pPr>
      <a:lvl9pPr marL="3873007" indent="-227811" algn="l" rtl="0" eaLnBrk="1" fontAlgn="base" hangingPunct="1">
        <a:spcBef>
          <a:spcPct val="20000"/>
        </a:spcBef>
        <a:spcAft>
          <a:spcPct val="0"/>
        </a:spcAft>
        <a:buFont typeface="Arial" charset="0"/>
        <a:buChar char="~"/>
        <a:defRPr sz="1575">
          <a:solidFill>
            <a:schemeClr val="tx1"/>
          </a:solidFill>
          <a:latin typeface="+mn-lt"/>
          <a:ea typeface="+mn-ea"/>
          <a:cs typeface="+mn-cs"/>
        </a:defRPr>
      </a:lvl9pPr>
    </p:bodyStyle>
    <p:otherStyle>
      <a:defPPr>
        <a:defRPr lang="zh-CN"/>
      </a:defPPr>
      <a:lvl1pPr marL="0" algn="l" defTabSz="911302" rtl="0" eaLnBrk="1" latinLnBrk="0" hangingPunct="1">
        <a:defRPr sz="1800" kern="1200">
          <a:solidFill>
            <a:schemeClr val="tx1"/>
          </a:solidFill>
          <a:latin typeface="+mn-lt"/>
          <a:ea typeface="+mn-ea"/>
          <a:cs typeface="+mn-cs"/>
        </a:defRPr>
      </a:lvl1pPr>
      <a:lvl2pPr marL="455647" algn="l" defTabSz="911302" rtl="0" eaLnBrk="1" latinLnBrk="0" hangingPunct="1">
        <a:defRPr sz="1800" kern="1200">
          <a:solidFill>
            <a:schemeClr val="tx1"/>
          </a:solidFill>
          <a:latin typeface="+mn-lt"/>
          <a:ea typeface="+mn-ea"/>
          <a:cs typeface="+mn-cs"/>
        </a:defRPr>
      </a:lvl2pPr>
      <a:lvl3pPr marL="911302" algn="l" defTabSz="911302" rtl="0" eaLnBrk="1" latinLnBrk="0" hangingPunct="1">
        <a:defRPr sz="1800" kern="1200">
          <a:solidFill>
            <a:schemeClr val="tx1"/>
          </a:solidFill>
          <a:latin typeface="+mn-lt"/>
          <a:ea typeface="+mn-ea"/>
          <a:cs typeface="+mn-cs"/>
        </a:defRPr>
      </a:lvl3pPr>
      <a:lvl4pPr marL="1366945" algn="l" defTabSz="911302" rtl="0" eaLnBrk="1" latinLnBrk="0" hangingPunct="1">
        <a:defRPr sz="1800" kern="1200">
          <a:solidFill>
            <a:schemeClr val="tx1"/>
          </a:solidFill>
          <a:latin typeface="+mn-lt"/>
          <a:ea typeface="+mn-ea"/>
          <a:cs typeface="+mn-cs"/>
        </a:defRPr>
      </a:lvl4pPr>
      <a:lvl5pPr marL="1822594" algn="l" defTabSz="911302" rtl="0" eaLnBrk="1" latinLnBrk="0" hangingPunct="1">
        <a:defRPr sz="1800" kern="1200">
          <a:solidFill>
            <a:schemeClr val="tx1"/>
          </a:solidFill>
          <a:latin typeface="+mn-lt"/>
          <a:ea typeface="+mn-ea"/>
          <a:cs typeface="+mn-cs"/>
        </a:defRPr>
      </a:lvl5pPr>
      <a:lvl6pPr marL="2278238" algn="l" defTabSz="911302" rtl="0" eaLnBrk="1" latinLnBrk="0" hangingPunct="1">
        <a:defRPr sz="1800" kern="1200">
          <a:solidFill>
            <a:schemeClr val="tx1"/>
          </a:solidFill>
          <a:latin typeface="+mn-lt"/>
          <a:ea typeface="+mn-ea"/>
          <a:cs typeface="+mn-cs"/>
        </a:defRPr>
      </a:lvl6pPr>
      <a:lvl7pPr marL="2733885" algn="l" defTabSz="911302" rtl="0" eaLnBrk="1" latinLnBrk="0" hangingPunct="1">
        <a:defRPr sz="1800" kern="1200">
          <a:solidFill>
            <a:schemeClr val="tx1"/>
          </a:solidFill>
          <a:latin typeface="+mn-lt"/>
          <a:ea typeface="+mn-ea"/>
          <a:cs typeface="+mn-cs"/>
        </a:defRPr>
      </a:lvl7pPr>
      <a:lvl8pPr marL="3189536" algn="l" defTabSz="911302" rtl="0" eaLnBrk="1" latinLnBrk="0" hangingPunct="1">
        <a:defRPr sz="1800" kern="1200">
          <a:solidFill>
            <a:schemeClr val="tx1"/>
          </a:solidFill>
          <a:latin typeface="+mn-lt"/>
          <a:ea typeface="+mn-ea"/>
          <a:cs typeface="+mn-cs"/>
        </a:defRPr>
      </a:lvl8pPr>
      <a:lvl9pPr marL="3645183" algn="l" defTabSz="911302"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tabLst/>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a:ea typeface="华文细黑"/>
              </a:rPr>
              <a:pPr marL="0" marR="0" lvl="0" indent="0" algn="l" defTabSz="914400" rtl="0" eaLnBrk="0" fontAlgn="base" latinLnBrk="0" hangingPunct="0">
                <a:lnSpc>
                  <a:spcPct val="85000"/>
                </a:lnSpc>
                <a:spcBef>
                  <a:spcPct val="0"/>
                </a:spcBef>
                <a:spcAft>
                  <a:spcPct val="0"/>
                </a:spcAft>
                <a:buClrTx/>
                <a:buSzTx/>
                <a:buFontTx/>
                <a:buNone/>
                <a:tabLst/>
                <a:defRPr/>
              </a:pPr>
              <a:t>‹#›</a:t>
            </a:fld>
            <a:endParaRPr kumimoji="0" lang="en-GB" altLang="zh-CN" sz="975" b="0" i="0" u="none" strike="noStrike" kern="1200" cap="none" spc="0" normalizeH="0" baseline="0" noProof="0" dirty="0">
              <a:ln>
                <a:noFill/>
              </a:ln>
              <a:solidFill>
                <a:srgbClr val="A6A6A6"/>
              </a:solidFill>
              <a:effectLst/>
              <a:uLnTx/>
              <a:uFillTx/>
              <a:latin typeface="FrutigerNext LT Medium"/>
              <a:ea typeface="华文细黑"/>
            </a:endParaRPr>
          </a:p>
        </p:txBody>
      </p:sp>
      <p:pic>
        <p:nvPicPr>
          <p:cNvPr id="3076" name="Picture 2" descr="C:\Users\z00124665\Desktop\HW LOGO(横版）.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12318463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tabLst/>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pitchFamily="34" charset="0"/>
                <a:ea typeface="华文细黑" panose="02010600040101010101" pitchFamily="2" charset="-122"/>
              </a:rPr>
              <a:pPr marL="0" marR="0" lvl="0" indent="0" algn="l" defTabSz="914400" rtl="0" eaLnBrk="0" fontAlgn="base" latinLnBrk="0" hangingPunct="0">
                <a:lnSpc>
                  <a:spcPct val="85000"/>
                </a:lnSpc>
                <a:spcBef>
                  <a:spcPct val="0"/>
                </a:spcBef>
                <a:spcAft>
                  <a:spcPct val="0"/>
                </a:spcAft>
                <a:buClrTx/>
                <a:buSzTx/>
                <a:buFontTx/>
                <a:buNone/>
                <a:tabLst/>
                <a:defRPr/>
              </a:pPr>
              <a:t>‹#›</a:t>
            </a:fld>
            <a:endParaRPr kumimoji="0" lang="en-GB" altLang="zh-CN" sz="975" b="0" i="0" u="none" strike="noStrike" kern="1200" cap="none" spc="0" normalizeH="0" baseline="0" noProof="0" dirty="0">
              <a:ln>
                <a:noFill/>
              </a:ln>
              <a:solidFill>
                <a:srgbClr val="A6A6A6"/>
              </a:solidFill>
              <a:effectLst/>
              <a:uLnTx/>
              <a:uFillTx/>
              <a:latin typeface="FrutigerNext LT Medium" pitchFamily="34" charset="0"/>
              <a:ea typeface="华文细黑" panose="02010600040101010101" pitchFamily="2" charset="-122"/>
            </a:endParaRPr>
          </a:p>
        </p:txBody>
      </p:sp>
      <p:pic>
        <p:nvPicPr>
          <p:cNvPr id="3076" name="Picture 2" descr="C:\Users\z00124665\Desktop\HW LOGO(横版）.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3374209143"/>
      </p:ext>
    </p:extLst>
  </p:cSld>
  <p:clrMap bg1="lt1" tx1="dk1" bg2="lt2" tx2="dk2" accent1="accent1" accent2="accent2" accent3="accent3" accent4="accent4" accent5="accent5" accent6="accent6" hlink="hlink" folHlink="folHlink"/>
  <p:sldLayoutIdLst>
    <p:sldLayoutId id="2147483718" r:id="rId1"/>
    <p:sldLayoutId id="2147483719" r:id="rId2"/>
    <p:sldLayoutId id="2147483721" r:id="rId3"/>
    <p:sldLayoutId id="2147483722" r:id="rId4"/>
    <p:sldLayoutId id="2147483723" r:id="rId5"/>
    <p:sldLayoutId id="2147483724" r:id="rId6"/>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tabLst/>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a:ea typeface="华文细黑"/>
              </a:rPr>
              <a:pPr marL="0" marR="0" lvl="0" indent="0" algn="l" defTabSz="914400" rtl="0" eaLnBrk="0" fontAlgn="base" latinLnBrk="0" hangingPunct="0">
                <a:lnSpc>
                  <a:spcPct val="85000"/>
                </a:lnSpc>
                <a:spcBef>
                  <a:spcPct val="0"/>
                </a:spcBef>
                <a:spcAft>
                  <a:spcPct val="0"/>
                </a:spcAft>
                <a:buClrTx/>
                <a:buSzTx/>
                <a:buFontTx/>
                <a:buNone/>
                <a:tabLst/>
                <a:defRPr/>
              </a:pPr>
              <a:t>‹#›</a:t>
            </a:fld>
            <a:endParaRPr kumimoji="0" lang="en-GB" altLang="zh-CN" sz="975" b="0" i="0" u="none" strike="noStrike" kern="1200" cap="none" spc="0" normalizeH="0" baseline="0" noProof="0" dirty="0">
              <a:ln>
                <a:noFill/>
              </a:ln>
              <a:solidFill>
                <a:srgbClr val="A6A6A6"/>
              </a:solidFill>
              <a:effectLst/>
              <a:uLnTx/>
              <a:uFillTx/>
              <a:latin typeface="FrutigerNext LT Medium"/>
              <a:ea typeface="华文细黑"/>
            </a:endParaRPr>
          </a:p>
        </p:txBody>
      </p:sp>
      <p:pic>
        <p:nvPicPr>
          <p:cNvPr id="3076" name="Picture 2" descr="C:\Users\z00124665\Desktop\HW LOGO(横版）.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1406606044"/>
      </p:ext>
    </p:extLst>
  </p:cSld>
  <p:clrMap bg1="lt1" tx1="dk1" bg2="lt2" tx2="dk2" accent1="accent1" accent2="accent2" accent3="accent3" accent4="accent4" accent5="accent5" accent6="accent6" hlink="hlink" folHlink="folHlink"/>
  <p:sldLayoutIdLst>
    <p:sldLayoutId id="2147483729" r:id="rId1"/>
    <p:sldLayoutId id="2147483730" r:id="rId2"/>
    <p:sldLayoutId id="2147483731" r:id="rId3"/>
    <p:sldLayoutId id="2147483732" r:id="rId4"/>
    <p:sldLayoutId id="2147483733" r:id="rId5"/>
    <p:sldLayoutId id="2147483734" r:id="rId6"/>
    <p:sldLayoutId id="2147483735" r:id="rId7"/>
    <p:sldLayoutId id="2147483736" r:id="rId8"/>
    <p:sldLayoutId id="2147483737" r:id="rId9"/>
    <p:sldLayoutId id="2147483738" r:id="rId10"/>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tabLst/>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pitchFamily="34" charset="0"/>
                <a:ea typeface="华文细黑" panose="02010600040101010101" pitchFamily="2" charset="-122"/>
              </a:rPr>
              <a:pPr marL="0" marR="0" lvl="0" indent="0" algn="l" defTabSz="914400" rtl="0" eaLnBrk="0" fontAlgn="base" latinLnBrk="0" hangingPunct="0">
                <a:lnSpc>
                  <a:spcPct val="85000"/>
                </a:lnSpc>
                <a:spcBef>
                  <a:spcPct val="0"/>
                </a:spcBef>
                <a:spcAft>
                  <a:spcPct val="0"/>
                </a:spcAft>
                <a:buClrTx/>
                <a:buSzTx/>
                <a:buFontTx/>
                <a:buNone/>
                <a:tabLst/>
                <a:defRPr/>
              </a:pPr>
              <a:t>‹#›</a:t>
            </a:fld>
            <a:endParaRPr kumimoji="0" lang="en-GB" altLang="zh-CN" sz="975" b="0" i="0" u="none" strike="noStrike" kern="1200" cap="none" spc="0" normalizeH="0" baseline="0" noProof="0" dirty="0">
              <a:ln>
                <a:noFill/>
              </a:ln>
              <a:solidFill>
                <a:srgbClr val="A6A6A6"/>
              </a:solidFill>
              <a:effectLst/>
              <a:uLnTx/>
              <a:uFillTx/>
              <a:latin typeface="FrutigerNext LT Medium" pitchFamily="34" charset="0"/>
              <a:ea typeface="华文细黑" panose="02010600040101010101" pitchFamily="2" charset="-122"/>
            </a:endParaRPr>
          </a:p>
        </p:txBody>
      </p:sp>
      <p:pic>
        <p:nvPicPr>
          <p:cNvPr id="3076" name="Picture 2" descr="C:\Users\z00124665\Desktop\HW LOGO(横版）.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extLst>
      <p:ext uri="{BB962C8B-B14F-4D97-AF65-F5344CB8AC3E}">
        <p14:creationId xmlns:p14="http://schemas.microsoft.com/office/powerpoint/2010/main" val="2431254274"/>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0.xml"/><Relationship Id="rId1" Type="http://schemas.openxmlformats.org/officeDocument/2006/relationships/slideLayout" Target="../slideLayouts/slideLayout15.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1.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4.png"/><Relationship Id="rId3" Type="http://schemas.openxmlformats.org/officeDocument/2006/relationships/diagramData" Target="../diagrams/data9.xml"/><Relationship Id="rId7" Type="http://schemas.microsoft.com/office/2007/relationships/diagramDrawing" Target="../diagrams/drawing9.xml"/><Relationship Id="rId12"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5.xml"/><Relationship Id="rId6" Type="http://schemas.openxmlformats.org/officeDocument/2006/relationships/diagramColors" Target="../diagrams/colors9.xml"/><Relationship Id="rId11" Type="http://schemas.openxmlformats.org/officeDocument/2006/relationships/image" Target="../media/image31.png"/><Relationship Id="rId5" Type="http://schemas.openxmlformats.org/officeDocument/2006/relationships/diagramQuickStyle" Target="../diagrams/quickStyle9.xml"/><Relationship Id="rId10" Type="http://schemas.openxmlformats.org/officeDocument/2006/relationships/image" Target="../media/image30.png"/><Relationship Id="rId4" Type="http://schemas.openxmlformats.org/officeDocument/2006/relationships/diagramLayout" Target="../diagrams/layout9.xml"/><Relationship Id="rId9" Type="http://schemas.openxmlformats.org/officeDocument/2006/relationships/image" Target="../media/image29.png"/><Relationship Id="rId1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3" Type="http://schemas.openxmlformats.org/officeDocument/2006/relationships/diagramData" Target="../diagrams/data10.xml"/><Relationship Id="rId7" Type="http://schemas.microsoft.com/office/2007/relationships/diagramDrawing" Target="../diagrams/drawing10.xml"/><Relationship Id="rId12" Type="http://schemas.openxmlformats.org/officeDocument/2006/relationships/image" Target="../media/image44.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diagramColors" Target="../diagrams/colors10.xml"/><Relationship Id="rId11" Type="http://schemas.openxmlformats.org/officeDocument/2006/relationships/image" Target="../media/image43.png"/><Relationship Id="rId5" Type="http://schemas.openxmlformats.org/officeDocument/2006/relationships/diagramQuickStyle" Target="../diagrams/quickStyle10.xml"/><Relationship Id="rId15" Type="http://schemas.openxmlformats.org/officeDocument/2006/relationships/image" Target="../media/image47.png"/><Relationship Id="rId10" Type="http://schemas.openxmlformats.org/officeDocument/2006/relationships/image" Target="../media/image42.png"/><Relationship Id="rId4" Type="http://schemas.openxmlformats.org/officeDocument/2006/relationships/diagramLayout" Target="../diagrams/layout10.xml"/><Relationship Id="rId9" Type="http://schemas.openxmlformats.org/officeDocument/2006/relationships/image" Target="../media/image41.png"/><Relationship Id="rId14" Type="http://schemas.openxmlformats.org/officeDocument/2006/relationships/image" Target="../media/image46.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1.xml"/><Relationship Id="rId3" Type="http://schemas.openxmlformats.org/officeDocument/2006/relationships/image" Target="../media/image48.png"/><Relationship Id="rId7" Type="http://schemas.openxmlformats.org/officeDocument/2006/relationships/diagramData" Target="../diagrams/data11.xml"/><Relationship Id="rId2" Type="http://schemas.openxmlformats.org/officeDocument/2006/relationships/notesSlide" Target="../notesSlides/notesSlide13.xml"/><Relationship Id="rId1" Type="http://schemas.openxmlformats.org/officeDocument/2006/relationships/slideLayout" Target="../slideLayouts/slideLayout15.xml"/><Relationship Id="rId6" Type="http://schemas.openxmlformats.org/officeDocument/2006/relationships/image" Target="../media/image51.png"/><Relationship Id="rId11" Type="http://schemas.microsoft.com/office/2007/relationships/diagramDrawing" Target="../diagrams/drawing11.xml"/><Relationship Id="rId5" Type="http://schemas.openxmlformats.org/officeDocument/2006/relationships/image" Target="../media/image50.png"/><Relationship Id="rId10" Type="http://schemas.openxmlformats.org/officeDocument/2006/relationships/diagramColors" Target="../diagrams/colors11.xml"/><Relationship Id="rId4" Type="http://schemas.openxmlformats.org/officeDocument/2006/relationships/image" Target="../media/image49.png"/><Relationship Id="rId9"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8" Type="http://schemas.openxmlformats.org/officeDocument/2006/relationships/image" Target="../media/image52.jpg"/><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4.xml"/><Relationship Id="rId1" Type="http://schemas.openxmlformats.org/officeDocument/2006/relationships/slideLayout" Target="../slideLayouts/slideLayout15.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15.xml.rels><?xml version="1.0" encoding="UTF-8" standalone="yes"?>
<Relationships xmlns="http://schemas.openxmlformats.org/package/2006/relationships"><Relationship Id="rId8" Type="http://schemas.openxmlformats.org/officeDocument/2006/relationships/image" Target="../media/image53.emf"/><Relationship Id="rId13" Type="http://schemas.openxmlformats.org/officeDocument/2006/relationships/image" Target="../media/image58.emf"/><Relationship Id="rId3" Type="http://schemas.openxmlformats.org/officeDocument/2006/relationships/diagramData" Target="../diagrams/data13.xml"/><Relationship Id="rId7" Type="http://schemas.microsoft.com/office/2007/relationships/diagramDrawing" Target="../diagrams/drawing13.xml"/><Relationship Id="rId12" Type="http://schemas.openxmlformats.org/officeDocument/2006/relationships/image" Target="../media/image57.png"/><Relationship Id="rId2" Type="http://schemas.openxmlformats.org/officeDocument/2006/relationships/notesSlide" Target="../notesSlides/notesSlide15.xml"/><Relationship Id="rId16" Type="http://schemas.openxmlformats.org/officeDocument/2006/relationships/image" Target="../media/image61.jpg"/><Relationship Id="rId1" Type="http://schemas.openxmlformats.org/officeDocument/2006/relationships/slideLayout" Target="../slideLayouts/slideLayout70.xml"/><Relationship Id="rId6" Type="http://schemas.openxmlformats.org/officeDocument/2006/relationships/diagramColors" Target="../diagrams/colors13.xml"/><Relationship Id="rId11" Type="http://schemas.openxmlformats.org/officeDocument/2006/relationships/image" Target="../media/image56.png"/><Relationship Id="rId5" Type="http://schemas.openxmlformats.org/officeDocument/2006/relationships/diagramQuickStyle" Target="../diagrams/quickStyle13.xml"/><Relationship Id="rId15" Type="http://schemas.openxmlformats.org/officeDocument/2006/relationships/image" Target="../media/image60.jpg"/><Relationship Id="rId10" Type="http://schemas.openxmlformats.org/officeDocument/2006/relationships/image" Target="../media/image55.png"/><Relationship Id="rId4" Type="http://schemas.openxmlformats.org/officeDocument/2006/relationships/diagramLayout" Target="../diagrams/layout13.xml"/><Relationship Id="rId9" Type="http://schemas.openxmlformats.org/officeDocument/2006/relationships/image" Target="../media/image54.png"/><Relationship Id="rId14" Type="http://schemas.openxmlformats.org/officeDocument/2006/relationships/image" Target="../media/image59.emf"/></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16.xml"/><Relationship Id="rId1" Type="http://schemas.openxmlformats.org/officeDocument/2006/relationships/slideLayout" Target="../slideLayouts/slideLayout70.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17.xml"/><Relationship Id="rId1" Type="http://schemas.openxmlformats.org/officeDocument/2006/relationships/slideLayout" Target="../slideLayouts/slideLayout71.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18.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5.xml"/><Relationship Id="rId6" Type="http://schemas.openxmlformats.org/officeDocument/2006/relationships/diagramColors" Target="../diagrams/colors1.xml"/><Relationship Id="rId11" Type="http://schemas.openxmlformats.org/officeDocument/2006/relationships/image" Target="../media/image12.jpeg"/><Relationship Id="rId5" Type="http://schemas.openxmlformats.org/officeDocument/2006/relationships/diagramQuickStyle" Target="../diagrams/quickStyle1.xml"/><Relationship Id="rId10" Type="http://schemas.openxmlformats.org/officeDocument/2006/relationships/image" Target="../media/image11.jpeg"/><Relationship Id="rId4" Type="http://schemas.openxmlformats.org/officeDocument/2006/relationships/diagramLayout" Target="../diagrams/layout1.xml"/><Relationship Id="rId9" Type="http://schemas.openxmlformats.org/officeDocument/2006/relationships/image" Target="../media/image10.jpeg"/></Relationships>
</file>

<file path=ppt/slides/_rels/slide4.xml.rels><?xml version="1.0" encoding="UTF-8" standalone="yes"?>
<Relationships xmlns="http://schemas.openxmlformats.org/package/2006/relationships"><Relationship Id="rId8" Type="http://schemas.openxmlformats.org/officeDocument/2006/relationships/diagramData" Target="../diagrams/data2.xml"/><Relationship Id="rId13" Type="http://schemas.openxmlformats.org/officeDocument/2006/relationships/image" Target="../media/image18.png"/><Relationship Id="rId18" Type="http://schemas.microsoft.com/office/2007/relationships/hdphoto" Target="../media/hdphoto2.wdp"/><Relationship Id="rId3" Type="http://schemas.openxmlformats.org/officeDocument/2006/relationships/image" Target="../media/image13.jpeg"/><Relationship Id="rId21" Type="http://schemas.openxmlformats.org/officeDocument/2006/relationships/image" Target="../media/image25.png"/><Relationship Id="rId7" Type="http://schemas.openxmlformats.org/officeDocument/2006/relationships/image" Target="../media/image17.jpeg"/><Relationship Id="rId12" Type="http://schemas.microsoft.com/office/2007/relationships/diagramDrawing" Target="../diagrams/drawing2.xml"/><Relationship Id="rId17" Type="http://schemas.openxmlformats.org/officeDocument/2006/relationships/image" Target="../media/image22.png"/><Relationship Id="rId2" Type="http://schemas.openxmlformats.org/officeDocument/2006/relationships/notesSlide" Target="../notesSlides/notesSlide4.xml"/><Relationship Id="rId16" Type="http://schemas.openxmlformats.org/officeDocument/2006/relationships/image" Target="../media/image21.png"/><Relationship Id="rId20" Type="http://schemas.openxmlformats.org/officeDocument/2006/relationships/image" Target="../media/image24.png"/><Relationship Id="rId1" Type="http://schemas.openxmlformats.org/officeDocument/2006/relationships/slideLayout" Target="../slideLayouts/slideLayout36.xml"/><Relationship Id="rId6" Type="http://schemas.openxmlformats.org/officeDocument/2006/relationships/image" Target="../media/image16.png"/><Relationship Id="rId11" Type="http://schemas.openxmlformats.org/officeDocument/2006/relationships/diagramColors" Target="../diagrams/colors2.xml"/><Relationship Id="rId5" Type="http://schemas.openxmlformats.org/officeDocument/2006/relationships/image" Target="../media/image15.jpeg"/><Relationship Id="rId15" Type="http://schemas.openxmlformats.org/officeDocument/2006/relationships/image" Target="../media/image20.jpeg"/><Relationship Id="rId23" Type="http://schemas.openxmlformats.org/officeDocument/2006/relationships/image" Target="../media/image27.png"/><Relationship Id="rId10" Type="http://schemas.openxmlformats.org/officeDocument/2006/relationships/diagramQuickStyle" Target="../diagrams/quickStyle2.xml"/><Relationship Id="rId19" Type="http://schemas.openxmlformats.org/officeDocument/2006/relationships/image" Target="../media/image23.png"/><Relationship Id="rId4" Type="http://schemas.openxmlformats.org/officeDocument/2006/relationships/image" Target="../media/image14.png"/><Relationship Id="rId9" Type="http://schemas.openxmlformats.org/officeDocument/2006/relationships/diagramLayout" Target="../diagrams/layout2.xml"/><Relationship Id="rId14" Type="http://schemas.openxmlformats.org/officeDocument/2006/relationships/image" Target="../media/image19.png"/><Relationship Id="rId22" Type="http://schemas.openxmlformats.org/officeDocument/2006/relationships/image" Target="../media/image26.png"/></Relationships>
</file>

<file path=ppt/slides/_rels/slide5.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png"/><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diagramColors" Target="../diagrams/colors3.xml"/><Relationship Id="rId11" Type="http://schemas.openxmlformats.org/officeDocument/2006/relationships/image" Target="../media/image31.png"/><Relationship Id="rId5" Type="http://schemas.openxmlformats.org/officeDocument/2006/relationships/diagramQuickStyle" Target="../diagrams/quickStyle3.xml"/><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diagramLayout" Target="../diagrams/layout3.xml"/><Relationship Id="rId9" Type="http://schemas.openxmlformats.org/officeDocument/2006/relationships/image" Target="../media/image29.png"/><Relationship Id="rId14" Type="http://schemas.openxmlformats.org/officeDocument/2006/relationships/image" Target="../media/image34.png"/></Relationships>
</file>

<file path=ppt/slides/_rels/slide6.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notesSlide" Target="../notesSlides/notesSlide6.xml"/><Relationship Id="rId7" Type="http://schemas.openxmlformats.org/officeDocument/2006/relationships/diagramColors" Target="../diagrams/colors4.xml"/><Relationship Id="rId2" Type="http://schemas.openxmlformats.org/officeDocument/2006/relationships/slideLayout" Target="../slideLayouts/slideLayout56.xml"/><Relationship Id="rId1" Type="http://schemas.openxmlformats.org/officeDocument/2006/relationships/tags" Target="../tags/tag1.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xml"/><Relationship Id="rId1" Type="http://schemas.openxmlformats.org/officeDocument/2006/relationships/slideLayout" Target="../slideLayouts/slideLayout5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8.xml"/><Relationship Id="rId1" Type="http://schemas.openxmlformats.org/officeDocument/2006/relationships/slideLayout" Target="../slideLayouts/slideLayout5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9.xml.rels><?xml version="1.0" encoding="UTF-8" standalone="yes"?>
<Relationships xmlns="http://schemas.openxmlformats.org/package/2006/relationships"><Relationship Id="rId8" Type="http://schemas.openxmlformats.org/officeDocument/2006/relationships/diagramColors" Target="../diagrams/colors7.xml"/><Relationship Id="rId3" Type="http://schemas.openxmlformats.org/officeDocument/2006/relationships/image" Target="../media/image38.png"/><Relationship Id="rId7" Type="http://schemas.openxmlformats.org/officeDocument/2006/relationships/diagramQuickStyle" Target="../diagrams/quickStyle7.xml"/><Relationship Id="rId2" Type="http://schemas.openxmlformats.org/officeDocument/2006/relationships/notesSlide" Target="../notesSlides/notesSlide9.xml"/><Relationship Id="rId1" Type="http://schemas.openxmlformats.org/officeDocument/2006/relationships/slideLayout" Target="../slideLayouts/slideLayout56.xml"/><Relationship Id="rId6" Type="http://schemas.openxmlformats.org/officeDocument/2006/relationships/diagramLayout" Target="../diagrams/layout7.xml"/><Relationship Id="rId5" Type="http://schemas.openxmlformats.org/officeDocument/2006/relationships/diagramData" Target="../diagrams/data7.xml"/><Relationship Id="rId4" Type="http://schemas.openxmlformats.org/officeDocument/2006/relationships/image" Target="../media/image39.png"/><Relationship Id="rId9" Type="http://schemas.microsoft.com/office/2007/relationships/diagramDrawing" Target="../diagrams/drawing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标题 1"/>
          <p:cNvSpPr txBox="1"/>
          <p:nvPr/>
        </p:nvSpPr>
        <p:spPr>
          <a:xfrm>
            <a:off x="494574" y="1915248"/>
            <a:ext cx="10791825" cy="1477962"/>
          </a:xfrm>
          <a:prstGeom prst="rect">
            <a:avLst/>
          </a:prstGeom>
        </p:spPr>
        <p:txBody>
          <a:bodyPr anchor="ct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algn="l">
              <a:lnSpc>
                <a:spcPct val="100000"/>
              </a:lnSpc>
              <a:defRPr/>
            </a:pPr>
            <a:r>
              <a:rPr lang="zh-CN" altLang="en-US" b="1" kern="0" dirty="0" smtClean="0">
                <a:solidFill>
                  <a:srgbClr val="C00000"/>
                </a:solidFill>
              </a:rPr>
              <a:t>卓越用户体验 </a:t>
            </a:r>
            <a:endParaRPr lang="en-US" altLang="zh-CN" b="1" kern="0" dirty="0" smtClean="0">
              <a:solidFill>
                <a:srgbClr val="C00000"/>
              </a:solidFill>
            </a:endParaRPr>
          </a:p>
          <a:p>
            <a:pPr algn="l">
              <a:lnSpc>
                <a:spcPct val="100000"/>
              </a:lnSpc>
              <a:defRPr/>
            </a:pPr>
            <a:r>
              <a:rPr lang="zh-CN" altLang="en-US" b="1" kern="0" dirty="0" smtClean="0">
                <a:solidFill>
                  <a:srgbClr val="C00000"/>
                </a:solidFill>
              </a:rPr>
              <a:t>敏捷安全办公</a:t>
            </a:r>
            <a:endParaRPr lang="zh-CN" altLang="en-US" b="1" dirty="0">
              <a:solidFill>
                <a:srgbClr val="C00000"/>
              </a:solidFill>
              <a:latin typeface="Arial" panose="020B0604020202020204" pitchFamily="34" charset="0"/>
              <a:cs typeface="Arial" panose="020B0604020202020204" pitchFamily="34" charset="0"/>
            </a:endParaRPr>
          </a:p>
        </p:txBody>
      </p:sp>
      <p:sp>
        <p:nvSpPr>
          <p:cNvPr id="5" name="标题 1"/>
          <p:cNvSpPr txBox="1"/>
          <p:nvPr/>
        </p:nvSpPr>
        <p:spPr>
          <a:xfrm>
            <a:off x="4267677" y="3563388"/>
            <a:ext cx="8953023" cy="1135612"/>
          </a:xfrm>
          <a:prstGeom prst="rect">
            <a:avLst/>
          </a:prstGeom>
        </p:spPr>
        <p:txBody>
          <a:bodyPr anchor="ct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algn="l">
              <a:lnSpc>
                <a:spcPct val="100000"/>
              </a:lnSpc>
              <a:defRPr/>
            </a:pPr>
            <a:r>
              <a:rPr lang="en-US" altLang="zh-CN" sz="3600" b="1" dirty="0" smtClean="0">
                <a:solidFill>
                  <a:srgbClr val="C00000"/>
                </a:solidFill>
                <a:cs typeface="Arial" panose="020B0604020202020204" pitchFamily="34" charset="0"/>
              </a:rPr>
              <a:t>——XXX</a:t>
            </a:r>
            <a:r>
              <a:rPr lang="zh-CN" altLang="en-US" sz="3600" b="1" dirty="0" smtClean="0">
                <a:solidFill>
                  <a:srgbClr val="C00000"/>
                </a:solidFill>
                <a:cs typeface="Arial" panose="020B0604020202020204" pitchFamily="34" charset="0"/>
              </a:rPr>
              <a:t>解决方案</a:t>
            </a:r>
            <a:endParaRPr lang="en-US" altLang="zh-CN" sz="3600" b="1" dirty="0" smtClean="0">
              <a:solidFill>
                <a:srgbClr val="C00000"/>
              </a:solidFill>
              <a:cs typeface="Arial" panose="020B0604020202020204" pitchFamily="34" charset="0"/>
            </a:endParaRPr>
          </a:p>
          <a:p>
            <a:pPr algn="l">
              <a:lnSpc>
                <a:spcPct val="100000"/>
              </a:lnSpc>
              <a:defRPr/>
            </a:pPr>
            <a:endParaRPr lang="en-US" altLang="zh-CN" sz="3600" b="1" dirty="0" smtClean="0">
              <a:solidFill>
                <a:srgbClr val="C00000"/>
              </a:solidFill>
              <a:cs typeface="Arial" panose="020B0604020202020204" pitchFamily="34" charset="0"/>
            </a:endParaRPr>
          </a:p>
        </p:txBody>
      </p:sp>
      <p:sp>
        <p:nvSpPr>
          <p:cNvPr id="2" name="文本框 1"/>
          <p:cNvSpPr txBox="1"/>
          <p:nvPr/>
        </p:nvSpPr>
        <p:spPr>
          <a:xfrm>
            <a:off x="7632700" y="4699000"/>
            <a:ext cx="4559300" cy="1477328"/>
          </a:xfrm>
          <a:prstGeom prst="rect">
            <a:avLst/>
          </a:prstGeom>
          <a:noFill/>
        </p:spPr>
        <p:txBody>
          <a:bodyPr wrap="square" rtlCol="0">
            <a:spAutoFit/>
          </a:bodyPr>
          <a:lstStyle/>
          <a:p>
            <a:pPr lvl="0">
              <a:defRPr/>
            </a:pPr>
            <a:r>
              <a:rPr lang="zh-CN" altLang="en-US"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小组：</a:t>
            </a:r>
            <a:r>
              <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MapReduce</a:t>
            </a:r>
          </a:p>
          <a:p>
            <a:pPr lvl="0">
              <a:defRPr/>
            </a:pPr>
            <a:r>
              <a:rPr lang="zh-CN" altLang="en-US"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成员：方垣闰    李柏    徐雁冰</a:t>
            </a:r>
            <a:endPar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endParaRPr>
          </a:p>
          <a:p>
            <a:pPr lvl="0">
              <a:defRPr/>
            </a:pPr>
            <a:r>
              <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柳灌伦</a:t>
            </a:r>
            <a:r>
              <a:rPr lang="en-US" altLang="zh-CN"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    </a:t>
            </a:r>
            <a:r>
              <a:rPr lang="zh-CN" altLang="en-US" sz="2400" b="1" dirty="0">
                <a:solidFill>
                  <a:srgbClr val="C00000"/>
                </a:solidFill>
                <a:latin typeface="微软雅黑" panose="020B0503020204020204" pitchFamily="34" charset="-122"/>
                <a:ea typeface="微软雅黑" panose="020B0503020204020204" pitchFamily="34" charset="-122"/>
                <a:cs typeface="Arial" panose="020B0604020202020204" pitchFamily="34" charset="0"/>
              </a:rPr>
              <a:t>白瑞思蒙</a:t>
            </a:r>
          </a:p>
          <a:p>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65668413"/>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aphicFrame>
        <p:nvGraphicFramePr>
          <p:cNvPr id="4" name="图示 3"/>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 name="表格 1"/>
          <p:cNvGraphicFramePr/>
          <p:nvPr>
            <p:extLst>
              <p:ext uri="{D42A27DB-BD31-4B8C-83A1-F6EECF244321}">
                <p14:modId xmlns:p14="http://schemas.microsoft.com/office/powerpoint/2010/main" val="83904940"/>
              </p:ext>
            </p:extLst>
          </p:nvPr>
        </p:nvGraphicFramePr>
        <p:xfrm>
          <a:off x="1828800" y="1501422"/>
          <a:ext cx="8218639" cy="547547"/>
        </p:xfrm>
        <a:graphic>
          <a:graphicData uri="http://schemas.openxmlformats.org/drawingml/2006/table">
            <a:tbl>
              <a:tblPr firstRow="1" bandRow="1">
                <a:tableStyleId>{5C22544A-7EE6-4342-B048-85BDC9FD1C3A}</a:tableStyleId>
              </a:tblPr>
              <a:tblGrid>
                <a:gridCol w="8218639">
                  <a:extLst>
                    <a:ext uri="{9D8B030D-6E8A-4147-A177-3AD203B41FA5}">
                      <a16:colId xmlns:a16="http://schemas.microsoft.com/office/drawing/2014/main" val="20000"/>
                    </a:ext>
                  </a:extLst>
                </a:gridCol>
              </a:tblGrid>
              <a:tr h="547547">
                <a:tc>
                  <a:txBody>
                    <a:bodyPr/>
                    <a:lstStyle/>
                    <a:p>
                      <a:pPr algn="ctr">
                        <a:buNone/>
                      </a:pPr>
                      <a:r>
                        <a:rPr lang="en-US" altLang="zh-CN" sz="2400" dirty="0">
                          <a:solidFill>
                            <a:schemeClr val="bg1"/>
                          </a:solidFill>
                          <a:latin typeface="微软雅黑" panose="020B0503020204020204" pitchFamily="34" charset="-122"/>
                          <a:ea typeface="微软雅黑" panose="020B0503020204020204" pitchFamily="34" charset="-122"/>
                        </a:rPr>
                        <a:t>ManageOne </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C00000"/>
                    </a:solidFill>
                  </a:tcPr>
                </a:tc>
                <a:extLst>
                  <a:ext uri="{0D108BD9-81ED-4DB2-BD59-A6C34878D82A}">
                    <a16:rowId xmlns:a16="http://schemas.microsoft.com/office/drawing/2014/main" val="10000"/>
                  </a:ext>
                </a:extLst>
              </a:tr>
            </a:tbl>
          </a:graphicData>
        </a:graphic>
      </p:graphicFrame>
      <p:graphicFrame>
        <p:nvGraphicFramePr>
          <p:cNvPr id="5" name="表格 4"/>
          <p:cNvGraphicFramePr/>
          <p:nvPr>
            <p:extLst/>
          </p:nvPr>
        </p:nvGraphicFramePr>
        <p:xfrm>
          <a:off x="1828800" y="2035999"/>
          <a:ext cx="4216400" cy="2842095"/>
        </p:xfrm>
        <a:graphic>
          <a:graphicData uri="http://schemas.openxmlformats.org/drawingml/2006/table">
            <a:tbl>
              <a:tblPr firstRow="1" bandRow="1">
                <a:tableStyleId>{5C22544A-7EE6-4342-B048-85BDC9FD1C3A}</a:tableStyleId>
              </a:tblPr>
              <a:tblGrid>
                <a:gridCol w="2099945">
                  <a:extLst>
                    <a:ext uri="{9D8B030D-6E8A-4147-A177-3AD203B41FA5}">
                      <a16:colId xmlns:a16="http://schemas.microsoft.com/office/drawing/2014/main" val="20000"/>
                    </a:ext>
                  </a:extLst>
                </a:gridCol>
                <a:gridCol w="2116455">
                  <a:extLst>
                    <a:ext uri="{9D8B030D-6E8A-4147-A177-3AD203B41FA5}">
                      <a16:colId xmlns:a16="http://schemas.microsoft.com/office/drawing/2014/main" val="20001"/>
                    </a:ext>
                  </a:extLst>
                </a:gridCol>
              </a:tblGrid>
              <a:tr h="743174">
                <a:tc gridSpan="2">
                  <a:txBody>
                    <a:bodyPr/>
                    <a:lstStyle/>
                    <a:p>
                      <a:pPr algn="ctr">
                        <a:buNone/>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运营中心</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(SC)</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hMerge="1">
                  <a:txBody>
                    <a:bodyPr/>
                    <a:lstStyle/>
                    <a:p>
                      <a:endParaRPr lang="zh-CN"/>
                    </a:p>
                  </a:txBody>
                  <a:tcPr>
                    <a:lnR w="12700" cmpd="sng">
                      <a:solidFill>
                        <a:schemeClr val="tx1"/>
                      </a:solidFill>
                      <a:prstDash val="solid"/>
                    </a:lnR>
                    <a:lnT w="12700" cmpd="sng">
                      <a:solidFill>
                        <a:schemeClr val="tx1"/>
                      </a:solidFill>
                      <a:prstDash val="solid"/>
                    </a:lnT>
                    <a:lnB w="12700" cmpd="sng">
                      <a:solidFill>
                        <a:schemeClr val="tx1"/>
                      </a:solidFill>
                      <a:prstDash val="solid"/>
                    </a:lnB>
                    <a:solidFill>
                      <a:srgbClr val="D9D9D9"/>
                    </a:solidFill>
                  </a:tcPr>
                </a:tc>
                <a:extLst>
                  <a:ext uri="{0D108BD9-81ED-4DB2-BD59-A6C34878D82A}">
                    <a16:rowId xmlns:a16="http://schemas.microsoft.com/office/drawing/2014/main" val="10000"/>
                  </a:ext>
                </a:extLst>
              </a:tr>
              <a:tr h="533689">
                <a:tc>
                  <a:txBody>
                    <a:bodyPr/>
                    <a:lstStyle/>
                    <a:p>
                      <a:pPr algn="ctr">
                        <a:buNone/>
                      </a:pPr>
                      <a:r>
                        <a:rPr lang="zh-CN" altLang="en-US" sz="1600" dirty="0" smtClean="0">
                          <a:latin typeface="微软雅黑" panose="020B0503020204020204" pitchFamily="34" charset="-122"/>
                          <a:ea typeface="微软雅黑" panose="020B0503020204020204" pitchFamily="34" charset="-122"/>
                        </a:rPr>
                        <a:t>租户管理</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sz="1600" dirty="0">
                          <a:latin typeface="微软雅黑" panose="020B0503020204020204" pitchFamily="34" charset="-122"/>
                          <a:ea typeface="微软雅黑" panose="020B0503020204020204" pitchFamily="34" charset="-122"/>
                        </a:rPr>
                        <a:t>租户管理</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533066">
                <a:tc>
                  <a:txBody>
                    <a:bodyPr/>
                    <a:lstStyle/>
                    <a:p>
                      <a:pPr algn="ctr">
                        <a:buNone/>
                      </a:pPr>
                      <a:r>
                        <a:rPr lang="zh-CN" altLang="en-US" sz="1600">
                          <a:latin typeface="微软雅黑" panose="020B0503020204020204" pitchFamily="34" charset="-122"/>
                          <a:ea typeface="微软雅黑" panose="020B0503020204020204" pitchFamily="34" charset="-122"/>
                        </a:rPr>
                        <a:t>日志管理</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sz="1600">
                          <a:latin typeface="微软雅黑" panose="020B0503020204020204" pitchFamily="34" charset="-122"/>
                          <a:ea typeface="微软雅黑" panose="020B0503020204020204" pitchFamily="34" charset="-122"/>
                        </a:rPr>
                        <a:t>服务计量</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499100">
                <a:tc>
                  <a:txBody>
                    <a:bodyPr/>
                    <a:lstStyle/>
                    <a:p>
                      <a:pPr algn="ctr">
                        <a:buNone/>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多级</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VDC</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VDC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自运维</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r h="533066">
                <a:tc>
                  <a:txBody>
                    <a:bodyPr/>
                    <a:lstStyle/>
                    <a:p>
                      <a:pPr algn="ctr">
                        <a:buNone/>
                      </a:pPr>
                      <a:r>
                        <a:rPr lang="zh-CN" altLang="en-US" sz="1600">
                          <a:latin typeface="微软雅黑" panose="020B0503020204020204" pitchFamily="34" charset="-122"/>
                          <a:ea typeface="微软雅黑" panose="020B0503020204020204" pitchFamily="34" charset="-122"/>
                        </a:rPr>
                        <a:t>应用编排</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sz="1600" dirty="0">
                          <a:latin typeface="微软雅黑" panose="020B0503020204020204" pitchFamily="34" charset="-122"/>
                          <a:ea typeface="微软雅黑" panose="020B0503020204020204" pitchFamily="34" charset="-122"/>
                        </a:rPr>
                        <a:t>混合云管理</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4"/>
                  </a:ext>
                </a:extLst>
              </a:tr>
            </a:tbl>
          </a:graphicData>
        </a:graphic>
      </p:graphicFrame>
      <p:graphicFrame>
        <p:nvGraphicFramePr>
          <p:cNvPr id="7" name="表格 6"/>
          <p:cNvGraphicFramePr/>
          <p:nvPr>
            <p:extLst/>
          </p:nvPr>
        </p:nvGraphicFramePr>
        <p:xfrm>
          <a:off x="5856118" y="2035998"/>
          <a:ext cx="4191321" cy="2842097"/>
        </p:xfrm>
        <a:graphic>
          <a:graphicData uri="http://schemas.openxmlformats.org/drawingml/2006/table">
            <a:tbl>
              <a:tblPr firstRow="1" bandRow="1">
                <a:tableStyleId>{5C22544A-7EE6-4342-B048-85BDC9FD1C3A}</a:tableStyleId>
              </a:tblPr>
              <a:tblGrid>
                <a:gridCol w="2087026">
                  <a:extLst>
                    <a:ext uri="{9D8B030D-6E8A-4147-A177-3AD203B41FA5}">
                      <a16:colId xmlns:a16="http://schemas.microsoft.com/office/drawing/2014/main" val="20000"/>
                    </a:ext>
                  </a:extLst>
                </a:gridCol>
                <a:gridCol w="2104295">
                  <a:extLst>
                    <a:ext uri="{9D8B030D-6E8A-4147-A177-3AD203B41FA5}">
                      <a16:colId xmlns:a16="http://schemas.microsoft.com/office/drawing/2014/main" val="20001"/>
                    </a:ext>
                  </a:extLst>
                </a:gridCol>
              </a:tblGrid>
              <a:tr h="733918">
                <a:tc gridSpan="2">
                  <a:txBody>
                    <a:bodyPr/>
                    <a:lstStyle/>
                    <a:p>
                      <a:pPr algn="ctr">
                        <a:buNone/>
                      </a:pP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运维中心</a:t>
                      </a: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(OC)</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hMerge="1">
                  <a:txBody>
                    <a:bodyPr/>
                    <a:lstStyle/>
                    <a:p>
                      <a:endParaRPr lang="zh-CN"/>
                    </a:p>
                  </a:txBody>
                  <a:tcPr>
                    <a:lnR w="12700" cmpd="sng">
                      <a:solidFill>
                        <a:schemeClr val="tx1"/>
                      </a:solidFill>
                      <a:prstDash val="solid"/>
                    </a:lnR>
                    <a:lnT w="12700" cmpd="sng">
                      <a:solidFill>
                        <a:schemeClr val="tx1"/>
                      </a:solidFill>
                      <a:prstDash val="solid"/>
                    </a:lnT>
                    <a:lnB w="12700" cmpd="sng">
                      <a:solidFill>
                        <a:schemeClr val="tx1"/>
                      </a:solidFill>
                      <a:prstDash val="solid"/>
                    </a:lnB>
                    <a:solidFill>
                      <a:srgbClr val="D9D9D9"/>
                    </a:solidFill>
                  </a:tcPr>
                </a:tc>
                <a:extLst>
                  <a:ext uri="{0D108BD9-81ED-4DB2-BD59-A6C34878D82A}">
                    <a16:rowId xmlns:a16="http://schemas.microsoft.com/office/drawing/2014/main" val="10000"/>
                  </a:ext>
                </a:extLst>
              </a:tr>
              <a:tr h="661138">
                <a:tc>
                  <a:txBody>
                    <a:bodyPr/>
                    <a:lstStyle/>
                    <a:p>
                      <a:pPr algn="ctr">
                        <a:buNone/>
                      </a:pPr>
                      <a:r>
                        <a:rPr lang="zh-CN" altLang="en-US" sz="1600" dirty="0">
                          <a:latin typeface="微软雅黑" panose="020B0503020204020204" pitchFamily="34" charset="-122"/>
                          <a:ea typeface="微软雅黑" panose="020B0503020204020204" pitchFamily="34" charset="-122"/>
                        </a:rPr>
                        <a:t>拓扑和资源管理</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告警</a:t>
                      </a:r>
                      <a:r>
                        <a:rPr lang="zh-CN" altLang="en-US" sz="1600" dirty="0">
                          <a:latin typeface="微软雅黑" panose="020B0503020204020204" pitchFamily="34" charset="-122"/>
                          <a:ea typeface="微软雅黑" panose="020B0503020204020204" pitchFamily="34" charset="-122"/>
                        </a:rPr>
                        <a:t>分析</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r h="659914">
                <a:tc>
                  <a:txBody>
                    <a:bodyPr/>
                    <a:lstStyle/>
                    <a:p>
                      <a:pPr algn="ctr">
                        <a:buNone/>
                      </a:pPr>
                      <a:r>
                        <a:rPr lang="zh-CN" altLang="en-US" sz="1600" dirty="0">
                          <a:latin typeface="微软雅黑" panose="020B0503020204020204" pitchFamily="34" charset="-122"/>
                          <a:ea typeface="微软雅黑" panose="020B0503020204020204" pitchFamily="34" charset="-122"/>
                        </a:rPr>
                        <a:t>性能监控</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sz="1600" dirty="0">
                          <a:latin typeface="微软雅黑" panose="020B0503020204020204" pitchFamily="34" charset="-122"/>
                          <a:ea typeface="微软雅黑" panose="020B0503020204020204" pitchFamily="34" charset="-122"/>
                        </a:rPr>
                        <a:t>自定义</a:t>
                      </a:r>
                      <a:r>
                        <a:rPr lang="zh-CN" altLang="en-US" sz="1600" dirty="0" smtClean="0">
                          <a:latin typeface="微软雅黑" panose="020B0503020204020204" pitchFamily="34" charset="-122"/>
                          <a:ea typeface="微软雅黑" panose="020B0503020204020204" pitchFamily="34" charset="-122"/>
                        </a:rPr>
                        <a:t>报表</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2"/>
                  </a:ext>
                </a:extLst>
              </a:tr>
              <a:tr h="787127">
                <a:tc>
                  <a:txBody>
                    <a:bodyPr/>
                    <a:lstStyle/>
                    <a:p>
                      <a:pPr algn="ctr">
                        <a:buNone/>
                      </a:pPr>
                      <a:r>
                        <a:rPr lang="zh-CN" altLang="en-US" sz="1600">
                          <a:latin typeface="微软雅黑" panose="020B0503020204020204" pitchFamily="34" charset="-122"/>
                          <a:ea typeface="微软雅黑" panose="020B0503020204020204" pitchFamily="34" charset="-122"/>
                        </a:rPr>
                        <a:t>容量分析和预测</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lgn="ctr">
                        <a:buNone/>
                      </a:pPr>
                      <a:r>
                        <a:rPr lang="zh-CN" altLang="en-US" sz="1600" dirty="0" smtClean="0">
                          <a:latin typeface="微软雅黑" panose="020B0503020204020204" pitchFamily="34" charset="-122"/>
                          <a:ea typeface="微软雅黑" panose="020B0503020204020204" pitchFamily="34" charset="-122"/>
                        </a:rPr>
                        <a:t>运维大屏</a:t>
                      </a:r>
                      <a:endParaRPr lang="zh-CN" altLang="en-US" sz="1600" dirty="0">
                        <a:latin typeface="微软雅黑" panose="020B0503020204020204" pitchFamily="34" charset="-122"/>
                        <a:ea typeface="微软雅黑" panose="020B0503020204020204" pitchFamily="34" charset="-122"/>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3"/>
                  </a:ext>
                </a:extLst>
              </a:tr>
            </a:tbl>
          </a:graphicData>
        </a:graphic>
      </p:graphicFrame>
      <p:graphicFrame>
        <p:nvGraphicFramePr>
          <p:cNvPr id="9" name="表格 8"/>
          <p:cNvGraphicFramePr/>
          <p:nvPr>
            <p:extLst/>
          </p:nvPr>
        </p:nvGraphicFramePr>
        <p:xfrm>
          <a:off x="1828800" y="4882903"/>
          <a:ext cx="3463290" cy="1140374"/>
        </p:xfrm>
        <a:graphic>
          <a:graphicData uri="http://schemas.openxmlformats.org/drawingml/2006/table">
            <a:tbl>
              <a:tblPr firstRow="1" bandRow="1">
                <a:tableStyleId>{5C22544A-7EE6-4342-B048-85BDC9FD1C3A}</a:tableStyleId>
              </a:tblPr>
              <a:tblGrid>
                <a:gridCol w="1154430">
                  <a:extLst>
                    <a:ext uri="{9D8B030D-6E8A-4147-A177-3AD203B41FA5}">
                      <a16:colId xmlns:a16="http://schemas.microsoft.com/office/drawing/2014/main" val="20000"/>
                    </a:ext>
                  </a:extLst>
                </a:gridCol>
                <a:gridCol w="1154430">
                  <a:extLst>
                    <a:ext uri="{9D8B030D-6E8A-4147-A177-3AD203B41FA5}">
                      <a16:colId xmlns:a16="http://schemas.microsoft.com/office/drawing/2014/main" val="20001"/>
                    </a:ext>
                  </a:extLst>
                </a:gridCol>
                <a:gridCol w="1154430">
                  <a:extLst>
                    <a:ext uri="{9D8B030D-6E8A-4147-A177-3AD203B41FA5}">
                      <a16:colId xmlns:a16="http://schemas.microsoft.com/office/drawing/2014/main" val="20002"/>
                    </a:ext>
                  </a:extLst>
                </a:gridCol>
              </a:tblGrid>
              <a:tr h="543446">
                <a:tc gridSpan="3">
                  <a:txBody>
                    <a:bodyPr/>
                    <a:lstStyle/>
                    <a:p>
                      <a:pPr algn="ctr">
                        <a:buNone/>
                      </a:pPr>
                      <a:r>
                        <a:rPr lang="en-US" altLang="zh-CN"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IaaS</a:t>
                      </a:r>
                      <a:r>
                        <a:rPr lang="zh-CN" altLang="en-US" sz="1800" dirty="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资源池</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tc hMerge="1">
                  <a:txBody>
                    <a:bodyPr/>
                    <a:lstStyle/>
                    <a:p>
                      <a:endParaRPr lang="zh-CN"/>
                    </a:p>
                  </a:txBody>
                  <a:tcPr>
                    <a:lnT w="12700" cmpd="sng">
                      <a:solidFill>
                        <a:schemeClr val="tx1"/>
                      </a:solidFill>
                      <a:prstDash val="solid"/>
                    </a:lnT>
                    <a:lnB w="12700" cmpd="sng">
                      <a:solidFill>
                        <a:schemeClr val="tx1"/>
                      </a:solidFill>
                      <a:prstDash val="solid"/>
                    </a:lnB>
                    <a:solidFill>
                      <a:srgbClr val="D9D9D9"/>
                    </a:solidFill>
                  </a:tcPr>
                </a:tc>
                <a:tc hMerge="1">
                  <a:txBody>
                    <a:bodyPr/>
                    <a:lstStyle/>
                    <a:p>
                      <a:endParaRPr lang="zh-CN"/>
                    </a:p>
                  </a:txBody>
                  <a:tcPr>
                    <a:lnR w="12700" cmpd="sng">
                      <a:solidFill>
                        <a:schemeClr val="tx1"/>
                      </a:solidFill>
                      <a:prstDash val="solid"/>
                    </a:lnR>
                    <a:lnT w="12700" cmpd="sng">
                      <a:solidFill>
                        <a:schemeClr val="tx1"/>
                      </a:solidFill>
                      <a:prstDash val="solid"/>
                    </a:lnT>
                    <a:lnB w="12700" cmpd="sng">
                      <a:solidFill>
                        <a:schemeClr val="tx1"/>
                      </a:solidFill>
                      <a:prstDash val="solid"/>
                    </a:lnB>
                    <a:solidFill>
                      <a:srgbClr val="D9D9D9"/>
                    </a:solidFill>
                  </a:tcPr>
                </a:tc>
                <a:extLst>
                  <a:ext uri="{0D108BD9-81ED-4DB2-BD59-A6C34878D82A}">
                    <a16:rowId xmlns:a16="http://schemas.microsoft.com/office/drawing/2014/main" val="10000"/>
                  </a:ext>
                </a:extLst>
              </a:tr>
              <a:tr h="596928">
                <a:tc>
                  <a:txBody>
                    <a:bodyPr/>
                    <a:lstStyle/>
                    <a:p>
                      <a:pPr>
                        <a:buNone/>
                      </a:pPr>
                      <a:r>
                        <a:rPr lang="zh-CN" altLang="en-US" sz="1600">
                          <a:latin typeface="微软雅黑" panose="020B0503020204020204" pitchFamily="34" charset="-122"/>
                          <a:ea typeface="微软雅黑" panose="020B0503020204020204" pitchFamily="34" charset="-122"/>
                        </a:rPr>
                        <a:t>计算服务</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sz="1600">
                          <a:latin typeface="微软雅黑" panose="020B0503020204020204" pitchFamily="34" charset="-122"/>
                          <a:ea typeface="微软雅黑" panose="020B0503020204020204" pitchFamily="34" charset="-122"/>
                        </a:rPr>
                        <a:t>存储服务</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tc>
                  <a:txBody>
                    <a:bodyPr/>
                    <a:lstStyle/>
                    <a:p>
                      <a:pPr>
                        <a:buNone/>
                      </a:pPr>
                      <a:r>
                        <a:rPr lang="zh-CN" altLang="en-US" sz="1600" dirty="0">
                          <a:latin typeface="微软雅黑" panose="020B0503020204020204" pitchFamily="34" charset="-122"/>
                          <a:ea typeface="微软雅黑" panose="020B0503020204020204" pitchFamily="34" charset="-122"/>
                        </a:rPr>
                        <a:t>网络服务</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bl>
          </a:graphicData>
        </a:graphic>
      </p:graphicFrame>
      <p:graphicFrame>
        <p:nvGraphicFramePr>
          <p:cNvPr id="10" name="表格 9"/>
          <p:cNvGraphicFramePr/>
          <p:nvPr>
            <p:extLst/>
          </p:nvPr>
        </p:nvGraphicFramePr>
        <p:xfrm>
          <a:off x="5136174" y="4882903"/>
          <a:ext cx="1841500" cy="1135567"/>
        </p:xfrm>
        <a:graphic>
          <a:graphicData uri="http://schemas.openxmlformats.org/drawingml/2006/table">
            <a:tbl>
              <a:tblPr firstRow="1" bandRow="1">
                <a:tableStyleId>{5C22544A-7EE6-4342-B048-85BDC9FD1C3A}</a:tableStyleId>
              </a:tblPr>
              <a:tblGrid>
                <a:gridCol w="1841500">
                  <a:extLst>
                    <a:ext uri="{9D8B030D-6E8A-4147-A177-3AD203B41FA5}">
                      <a16:colId xmlns:a16="http://schemas.microsoft.com/office/drawing/2014/main" val="20000"/>
                    </a:ext>
                  </a:extLst>
                </a:gridCol>
              </a:tblGrid>
              <a:tr h="535192">
                <a:tc>
                  <a:txBody>
                    <a:bodyPr/>
                    <a:lstStyle/>
                    <a:p>
                      <a:pPr algn="ctr">
                        <a:buNone/>
                      </a:pPr>
                      <a:r>
                        <a:rPr lang="zh-CN" altLang="en-US" sz="1800" dirty="0">
                          <a:solidFill>
                            <a:schemeClr val="tx1"/>
                          </a:solidFill>
                          <a:latin typeface="微软雅黑" panose="020B0503020204020204" pitchFamily="34" charset="-122"/>
                          <a:ea typeface="微软雅黑" panose="020B0503020204020204" pitchFamily="34" charset="-122"/>
                        </a:rPr>
                        <a:t>大数据</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extLst>
                  <a:ext uri="{0D108BD9-81ED-4DB2-BD59-A6C34878D82A}">
                    <a16:rowId xmlns:a16="http://schemas.microsoft.com/office/drawing/2014/main" val="10000"/>
                  </a:ext>
                </a:extLst>
              </a:tr>
              <a:tr h="600375">
                <a:tc>
                  <a:txBody>
                    <a:bodyPr/>
                    <a:lstStyle/>
                    <a:p>
                      <a:pPr algn="ctr">
                        <a:buNone/>
                      </a:pPr>
                      <a:r>
                        <a:rPr lang="zh-CN" altLang="en-US" sz="1600" dirty="0">
                          <a:latin typeface="微软雅黑" panose="020B0503020204020204" pitchFamily="34" charset="-122"/>
                          <a:ea typeface="微软雅黑" panose="020B0503020204020204" pitchFamily="34" charset="-122"/>
                        </a:rPr>
                        <a:t>大数据服务</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bl>
          </a:graphicData>
        </a:graphic>
      </p:graphicFrame>
      <p:graphicFrame>
        <p:nvGraphicFramePr>
          <p:cNvPr id="11" name="表格 10"/>
          <p:cNvGraphicFramePr/>
          <p:nvPr>
            <p:extLst/>
          </p:nvPr>
        </p:nvGraphicFramePr>
        <p:xfrm>
          <a:off x="6895094" y="4882903"/>
          <a:ext cx="1534160" cy="1135567"/>
        </p:xfrm>
        <a:graphic>
          <a:graphicData uri="http://schemas.openxmlformats.org/drawingml/2006/table">
            <a:tbl>
              <a:tblPr firstRow="1" bandRow="1">
                <a:tableStyleId>{5C22544A-7EE6-4342-B048-85BDC9FD1C3A}</a:tableStyleId>
              </a:tblPr>
              <a:tblGrid>
                <a:gridCol w="1534160">
                  <a:extLst>
                    <a:ext uri="{9D8B030D-6E8A-4147-A177-3AD203B41FA5}">
                      <a16:colId xmlns:a16="http://schemas.microsoft.com/office/drawing/2014/main" val="20000"/>
                    </a:ext>
                  </a:extLst>
                </a:gridCol>
              </a:tblGrid>
              <a:tr h="546331">
                <a:tc>
                  <a:txBody>
                    <a:bodyPr/>
                    <a:lstStyle/>
                    <a:p>
                      <a:pPr algn="ctr">
                        <a:buNone/>
                      </a:pPr>
                      <a:r>
                        <a:rPr lang="zh-CN" altLang="en-US" sz="1800" dirty="0">
                          <a:solidFill>
                            <a:schemeClr val="tx1"/>
                          </a:solidFill>
                          <a:latin typeface="微软雅黑" panose="020B0503020204020204" pitchFamily="34" charset="-122"/>
                          <a:ea typeface="微软雅黑" panose="020B0503020204020204" pitchFamily="34" charset="-122"/>
                        </a:rPr>
                        <a:t>灾备</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extLst>
                  <a:ext uri="{0D108BD9-81ED-4DB2-BD59-A6C34878D82A}">
                    <a16:rowId xmlns:a16="http://schemas.microsoft.com/office/drawing/2014/main" val="10000"/>
                  </a:ext>
                </a:extLst>
              </a:tr>
              <a:tr h="589236">
                <a:tc>
                  <a:txBody>
                    <a:bodyPr/>
                    <a:lstStyle/>
                    <a:p>
                      <a:pPr algn="ctr">
                        <a:buNone/>
                      </a:pPr>
                      <a:r>
                        <a:rPr lang="zh-CN" altLang="en-US" sz="1600" dirty="0">
                          <a:latin typeface="微软雅黑" panose="020B0503020204020204" pitchFamily="34" charset="-122"/>
                          <a:ea typeface="微软雅黑" panose="020B0503020204020204" pitchFamily="34" charset="-122"/>
                        </a:rPr>
                        <a:t>灾备服务</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bl>
          </a:graphicData>
        </a:graphic>
      </p:graphicFrame>
      <p:graphicFrame>
        <p:nvGraphicFramePr>
          <p:cNvPr id="12" name="表格 11"/>
          <p:cNvGraphicFramePr/>
          <p:nvPr>
            <p:extLst/>
          </p:nvPr>
        </p:nvGraphicFramePr>
        <p:xfrm>
          <a:off x="8361063" y="4882903"/>
          <a:ext cx="1692910" cy="1135567"/>
        </p:xfrm>
        <a:graphic>
          <a:graphicData uri="http://schemas.openxmlformats.org/drawingml/2006/table">
            <a:tbl>
              <a:tblPr firstRow="1" bandRow="1">
                <a:tableStyleId>{5C22544A-7EE6-4342-B048-85BDC9FD1C3A}</a:tableStyleId>
              </a:tblPr>
              <a:tblGrid>
                <a:gridCol w="1692910">
                  <a:extLst>
                    <a:ext uri="{9D8B030D-6E8A-4147-A177-3AD203B41FA5}">
                      <a16:colId xmlns:a16="http://schemas.microsoft.com/office/drawing/2014/main" val="20000"/>
                    </a:ext>
                  </a:extLst>
                </a:gridCol>
              </a:tblGrid>
              <a:tr h="542064">
                <a:tc>
                  <a:txBody>
                    <a:bodyPr/>
                    <a:lstStyle/>
                    <a:p>
                      <a:pPr algn="ctr">
                        <a:buNone/>
                      </a:pPr>
                      <a:r>
                        <a:rPr lang="zh-CN" altLang="en-US" sz="1800" dirty="0">
                          <a:solidFill>
                            <a:schemeClr val="tx1"/>
                          </a:solidFill>
                          <a:latin typeface="微软雅黑" panose="020B0503020204020204" pitchFamily="34" charset="-122"/>
                          <a:ea typeface="微软雅黑" panose="020B0503020204020204" pitchFamily="34" charset="-122"/>
                        </a:rPr>
                        <a:t>安全</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lumMod val="75000"/>
                      </a:schemeClr>
                    </a:solidFill>
                  </a:tcPr>
                </a:tc>
                <a:extLst>
                  <a:ext uri="{0D108BD9-81ED-4DB2-BD59-A6C34878D82A}">
                    <a16:rowId xmlns:a16="http://schemas.microsoft.com/office/drawing/2014/main" val="10000"/>
                  </a:ext>
                </a:extLst>
              </a:tr>
              <a:tr h="593503">
                <a:tc>
                  <a:txBody>
                    <a:bodyPr/>
                    <a:lstStyle/>
                    <a:p>
                      <a:pPr algn="ctr">
                        <a:buNone/>
                      </a:pPr>
                      <a:r>
                        <a:rPr lang="zh-CN" altLang="en-US" sz="1600" dirty="0">
                          <a:latin typeface="微软雅黑" panose="020B0503020204020204" pitchFamily="34" charset="-122"/>
                          <a:ea typeface="微软雅黑" panose="020B0503020204020204" pitchFamily="34" charset="-122"/>
                        </a:rPr>
                        <a:t>安全服务</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chemeClr val="bg1"/>
                    </a:solidFill>
                  </a:tcPr>
                </a:tc>
                <a:extLst>
                  <a:ext uri="{0D108BD9-81ED-4DB2-BD59-A6C34878D82A}">
                    <a16:rowId xmlns:a16="http://schemas.microsoft.com/office/drawing/2014/main" val="10001"/>
                  </a:ext>
                </a:extLst>
              </a:tr>
            </a:tbl>
          </a:graphicData>
        </a:graphic>
      </p:graphicFrame>
      <p:sp>
        <p:nvSpPr>
          <p:cNvPr id="14" name="文本框 13"/>
          <p:cNvSpPr txBox="1"/>
          <p:nvPr/>
        </p:nvSpPr>
        <p:spPr>
          <a:xfrm>
            <a:off x="297091" y="721217"/>
            <a:ext cx="256902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云</a:t>
            </a:r>
            <a:r>
              <a:rPr lang="zh-CN" altLang="en-US" sz="2400" b="1" dirty="0" smtClean="0">
                <a:solidFill>
                  <a:prstClr val="black"/>
                </a:solidFill>
                <a:latin typeface="微软雅黑" panose="020B0503020204020204" pitchFamily="34" charset="-122"/>
                <a:ea typeface="微软雅黑" panose="020B0503020204020204" pitchFamily="34" charset="-122"/>
              </a:rPr>
              <a:t>资源管理</a:t>
            </a:r>
            <a:r>
              <a:rPr lang="zh-CN" altLang="en-US" sz="2400" b="1" dirty="0">
                <a:solidFill>
                  <a:prstClr val="black"/>
                </a:solidFill>
                <a:latin typeface="微软雅黑" panose="020B0503020204020204" pitchFamily="34" charset="-122"/>
                <a:ea typeface="微软雅黑" panose="020B0503020204020204" pitchFamily="34" charset="-122"/>
              </a:rPr>
              <a:t>平台</a:t>
            </a:r>
          </a:p>
        </p:txBody>
      </p:sp>
    </p:spTree>
    <p:extLst>
      <p:ext uri="{BB962C8B-B14F-4D97-AF65-F5344CB8AC3E}">
        <p14:creationId xmlns:p14="http://schemas.microsoft.com/office/powerpoint/2010/main" val="1398304728"/>
      </p:ext>
    </p:extLst>
  </p:cSld>
  <p:clrMapOvr>
    <a:masterClrMapping/>
  </p:clrMapOvr>
  <p:transition spd="slow">
    <p:push dir="u"/>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aphicFrame>
        <p:nvGraphicFramePr>
          <p:cNvPr id="4" name="图示 3"/>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65" name="组合 64"/>
          <p:cNvGrpSpPr/>
          <p:nvPr/>
        </p:nvGrpSpPr>
        <p:grpSpPr>
          <a:xfrm>
            <a:off x="542812" y="1501422"/>
            <a:ext cx="11015252" cy="4707136"/>
            <a:chOff x="451534" y="1664761"/>
            <a:chExt cx="11015252" cy="4707136"/>
          </a:xfrm>
        </p:grpSpPr>
        <p:sp>
          <p:nvSpPr>
            <p:cNvPr id="14" name="圆角矩形 13"/>
            <p:cNvSpPr/>
            <p:nvPr/>
          </p:nvSpPr>
          <p:spPr>
            <a:xfrm>
              <a:off x="1870840" y="4156240"/>
              <a:ext cx="9595945" cy="2215657"/>
            </a:xfrm>
            <a:prstGeom prst="round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2133600" y="5213131"/>
              <a:ext cx="5474293" cy="98241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7785921" y="4342822"/>
              <a:ext cx="3502836" cy="1852723"/>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1870841" y="1664761"/>
              <a:ext cx="9595945" cy="2073014"/>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568554" y="2501213"/>
              <a:ext cx="976549" cy="400110"/>
            </a:xfrm>
            <a:prstGeom prst="rect">
              <a:avLst/>
            </a:prstGeom>
            <a:noFill/>
          </p:spPr>
          <p:txBody>
            <a:bodyPr wrap="none" rtlCol="0">
              <a:spAutoFit/>
            </a:bodyPr>
            <a:lstStyle/>
            <a:p>
              <a:r>
                <a:rPr lang="en-US" altLang="zh-CN" sz="2000" b="1" dirty="0" smtClean="0">
                  <a:solidFill>
                    <a:srgbClr val="C00000"/>
                  </a:solidFill>
                  <a:latin typeface="微软雅黑" panose="020B0503020204020204" pitchFamily="34" charset="-122"/>
                  <a:ea typeface="微软雅黑" panose="020B0503020204020204" pitchFamily="34" charset="-122"/>
                </a:rPr>
                <a:t>AI</a:t>
              </a:r>
              <a:r>
                <a:rPr lang="zh-CN" altLang="en-US" sz="2000" b="1" dirty="0" smtClean="0">
                  <a:solidFill>
                    <a:srgbClr val="C00000"/>
                  </a:solidFill>
                  <a:latin typeface="微软雅黑" panose="020B0503020204020204" pitchFamily="34" charset="-122"/>
                  <a:ea typeface="微软雅黑" panose="020B0503020204020204" pitchFamily="34" charset="-122"/>
                </a:rPr>
                <a:t>平台</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451534" y="5097286"/>
              <a:ext cx="1210588" cy="400110"/>
            </a:xfrm>
            <a:prstGeom prst="rect">
              <a:avLst/>
            </a:prstGeom>
            <a:noFill/>
          </p:spPr>
          <p:txBody>
            <a:bodyPr wrap="none" rtlCol="0">
              <a:spAutoFit/>
            </a:bodyPr>
            <a:lstStyle/>
            <a:p>
              <a:r>
                <a:rPr lang="zh-CN" altLang="en-US" sz="2000" b="1" dirty="0" smtClean="0">
                  <a:solidFill>
                    <a:srgbClr val="C00000"/>
                  </a:solidFill>
                  <a:latin typeface="微软雅黑" panose="020B0503020204020204" pitchFamily="34" charset="-122"/>
                  <a:ea typeface="微软雅黑" panose="020B0503020204020204" pitchFamily="34" charset="-122"/>
                </a:rPr>
                <a:t>数据中心</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38886" y="5419206"/>
              <a:ext cx="531596" cy="377421"/>
            </a:xfrm>
            <a:prstGeom prst="rect">
              <a:avLst/>
            </a:prstGeom>
          </p:spPr>
        </p:pic>
        <p:pic>
          <p:nvPicPr>
            <p:cNvPr id="21" name="图片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56503" y="5384895"/>
              <a:ext cx="421762" cy="411732"/>
            </a:xfrm>
            <a:prstGeom prst="rect">
              <a:avLst/>
            </a:prstGeom>
          </p:spPr>
        </p:pic>
        <p:pic>
          <p:nvPicPr>
            <p:cNvPr id="22" name="图片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013067" y="5384895"/>
              <a:ext cx="421762" cy="411732"/>
            </a:xfrm>
            <a:prstGeom prst="rect">
              <a:avLst/>
            </a:prstGeom>
          </p:spPr>
        </p:pic>
        <p:pic>
          <p:nvPicPr>
            <p:cNvPr id="23" name="图片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64179" y="5384895"/>
              <a:ext cx="421762" cy="411732"/>
            </a:xfrm>
            <a:prstGeom prst="rect">
              <a:avLst/>
            </a:prstGeom>
          </p:spPr>
        </p:pic>
        <p:pic>
          <p:nvPicPr>
            <p:cNvPr id="24" name="图片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800550" y="5384895"/>
              <a:ext cx="421762" cy="411732"/>
            </a:xfrm>
            <a:prstGeom prst="rect">
              <a:avLst/>
            </a:prstGeom>
          </p:spPr>
        </p:pic>
        <p:pic>
          <p:nvPicPr>
            <p:cNvPr id="25" name="图片 2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267299" y="5384895"/>
              <a:ext cx="421762" cy="411732"/>
            </a:xfrm>
            <a:prstGeom prst="rect">
              <a:avLst/>
            </a:prstGeom>
          </p:spPr>
        </p:pic>
        <p:sp>
          <p:nvSpPr>
            <p:cNvPr id="27" name="文本框 26"/>
            <p:cNvSpPr txBox="1"/>
            <p:nvPr/>
          </p:nvSpPr>
          <p:spPr>
            <a:xfrm>
              <a:off x="2792428" y="5818178"/>
              <a:ext cx="857928" cy="253916"/>
            </a:xfrm>
            <a:prstGeom prst="rect">
              <a:avLst/>
            </a:prstGeom>
            <a:noFill/>
          </p:spPr>
          <p:txBody>
            <a:bodyPr wrap="none" rtlCol="0">
              <a:spAutoFit/>
            </a:bodyPr>
            <a:lstStyle/>
            <a:p>
              <a:pPr algn="ctr"/>
              <a:r>
                <a:rPr lang="zh-CN" altLang="en-US" sz="1050" dirty="0" smtClean="0">
                  <a:solidFill>
                    <a:prstClr val="black"/>
                  </a:solidFill>
                </a:rPr>
                <a:t>图形工作站</a:t>
              </a:r>
              <a:endParaRPr lang="zh-CN" altLang="en-US" sz="1050" dirty="0">
                <a:solidFill>
                  <a:prstClr val="black"/>
                </a:solidFill>
              </a:endParaRPr>
            </a:p>
          </p:txBody>
        </p:sp>
        <p:sp>
          <p:nvSpPr>
            <p:cNvPr id="28" name="文本框 27"/>
            <p:cNvSpPr txBox="1"/>
            <p:nvPr/>
          </p:nvSpPr>
          <p:spPr>
            <a:xfrm>
              <a:off x="3634142" y="5818178"/>
              <a:ext cx="723276" cy="253916"/>
            </a:xfrm>
            <a:prstGeom prst="rect">
              <a:avLst/>
            </a:prstGeom>
            <a:noFill/>
          </p:spPr>
          <p:txBody>
            <a:bodyPr wrap="none" rtlCol="0">
              <a:spAutoFit/>
            </a:bodyPr>
            <a:lstStyle/>
            <a:p>
              <a:pPr algn="ctr"/>
              <a:r>
                <a:rPr lang="zh-CN" altLang="en-US" sz="1050" dirty="0" smtClean="0">
                  <a:solidFill>
                    <a:prstClr val="black"/>
                  </a:solidFill>
                </a:rPr>
                <a:t>应用网关</a:t>
              </a:r>
              <a:endParaRPr lang="zh-CN" altLang="en-US" sz="1050" dirty="0">
                <a:solidFill>
                  <a:prstClr val="black"/>
                </a:solidFill>
              </a:endParaRPr>
            </a:p>
          </p:txBody>
        </p:sp>
        <p:sp>
          <p:nvSpPr>
            <p:cNvPr id="29" name="文本框 28"/>
            <p:cNvSpPr txBox="1"/>
            <p:nvPr/>
          </p:nvSpPr>
          <p:spPr>
            <a:xfrm>
              <a:off x="4458434" y="5818178"/>
              <a:ext cx="588624" cy="253916"/>
            </a:xfrm>
            <a:prstGeom prst="rect">
              <a:avLst/>
            </a:prstGeom>
            <a:noFill/>
          </p:spPr>
          <p:txBody>
            <a:bodyPr wrap="none" rtlCol="0">
              <a:spAutoFit/>
            </a:bodyPr>
            <a:lstStyle/>
            <a:p>
              <a:pPr algn="ctr"/>
              <a:r>
                <a:rPr lang="zh-CN" altLang="en-US" sz="1050" dirty="0" smtClean="0">
                  <a:solidFill>
                    <a:prstClr val="black"/>
                  </a:solidFill>
                </a:rPr>
                <a:t>云储存</a:t>
              </a:r>
              <a:endParaRPr lang="zh-CN" altLang="en-US" sz="1050" dirty="0">
                <a:solidFill>
                  <a:prstClr val="black"/>
                </a:solidFill>
              </a:endParaRPr>
            </a:p>
          </p:txBody>
        </p:sp>
        <p:sp>
          <p:nvSpPr>
            <p:cNvPr id="30" name="文本框 29"/>
            <p:cNvSpPr txBox="1"/>
            <p:nvPr/>
          </p:nvSpPr>
          <p:spPr>
            <a:xfrm>
              <a:off x="5183999" y="5818178"/>
              <a:ext cx="588623" cy="253916"/>
            </a:xfrm>
            <a:prstGeom prst="rect">
              <a:avLst/>
            </a:prstGeom>
            <a:noFill/>
          </p:spPr>
          <p:txBody>
            <a:bodyPr wrap="none" rtlCol="0">
              <a:spAutoFit/>
            </a:bodyPr>
            <a:lstStyle/>
            <a:p>
              <a:pPr algn="ctr"/>
              <a:r>
                <a:rPr lang="zh-CN" altLang="en-US" sz="1050" dirty="0" smtClean="0">
                  <a:solidFill>
                    <a:prstClr val="black"/>
                  </a:solidFill>
                </a:rPr>
                <a:t>云灾备</a:t>
              </a:r>
              <a:endParaRPr lang="zh-CN" altLang="en-US" sz="1050" dirty="0">
                <a:solidFill>
                  <a:prstClr val="black"/>
                </a:solidFill>
              </a:endParaRPr>
            </a:p>
          </p:txBody>
        </p:sp>
        <p:sp>
          <p:nvSpPr>
            <p:cNvPr id="32" name="文本框 31"/>
            <p:cNvSpPr txBox="1"/>
            <p:nvPr/>
          </p:nvSpPr>
          <p:spPr>
            <a:xfrm>
              <a:off x="6873723" y="5818178"/>
              <a:ext cx="402674" cy="253916"/>
            </a:xfrm>
            <a:prstGeom prst="rect">
              <a:avLst/>
            </a:prstGeom>
            <a:noFill/>
          </p:spPr>
          <p:txBody>
            <a:bodyPr wrap="none" rtlCol="0">
              <a:spAutoFit/>
            </a:bodyPr>
            <a:lstStyle/>
            <a:p>
              <a:pPr algn="ctr"/>
              <a:r>
                <a:rPr lang="en-US" altLang="zh-CN" sz="1050" dirty="0" smtClean="0">
                  <a:solidFill>
                    <a:prstClr val="black"/>
                  </a:solidFill>
                </a:rPr>
                <a:t>VPC</a:t>
              </a:r>
              <a:endParaRPr lang="zh-CN" altLang="en-US" sz="1050" dirty="0">
                <a:solidFill>
                  <a:prstClr val="black"/>
                </a:solidFill>
              </a:endParaRPr>
            </a:p>
          </p:txBody>
        </p:sp>
        <p:sp>
          <p:nvSpPr>
            <p:cNvPr id="33" name="文本框 32"/>
            <p:cNvSpPr txBox="1"/>
            <p:nvPr/>
          </p:nvSpPr>
          <p:spPr>
            <a:xfrm>
              <a:off x="2141125" y="5818178"/>
              <a:ext cx="723275" cy="253916"/>
            </a:xfrm>
            <a:prstGeom prst="rect">
              <a:avLst/>
            </a:prstGeom>
            <a:noFill/>
          </p:spPr>
          <p:txBody>
            <a:bodyPr wrap="none" rtlCol="0">
              <a:spAutoFit/>
            </a:bodyPr>
            <a:lstStyle/>
            <a:p>
              <a:pPr algn="ctr"/>
              <a:r>
                <a:rPr lang="zh-CN" altLang="en-US" sz="1050" dirty="0">
                  <a:solidFill>
                    <a:prstClr val="black"/>
                  </a:solidFill>
                </a:rPr>
                <a:t>云</a:t>
              </a:r>
              <a:r>
                <a:rPr lang="zh-CN" altLang="en-US" sz="1050" dirty="0" smtClean="0">
                  <a:solidFill>
                    <a:prstClr val="black"/>
                  </a:solidFill>
                </a:rPr>
                <a:t>服务器</a:t>
              </a:r>
              <a:endParaRPr lang="zh-CN" altLang="en-US" sz="1050" dirty="0">
                <a:solidFill>
                  <a:prstClr val="black"/>
                </a:solidFill>
              </a:endParaRPr>
            </a:p>
          </p:txBody>
        </p:sp>
        <p:pic>
          <p:nvPicPr>
            <p:cNvPr id="34" name="图片 3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84423" y="5384895"/>
              <a:ext cx="421762" cy="411732"/>
            </a:xfrm>
            <a:prstGeom prst="rect">
              <a:avLst/>
            </a:prstGeom>
          </p:spPr>
        </p:pic>
        <p:sp>
          <p:nvSpPr>
            <p:cNvPr id="35" name="文本框 34"/>
            <p:cNvSpPr txBox="1"/>
            <p:nvPr/>
          </p:nvSpPr>
          <p:spPr>
            <a:xfrm>
              <a:off x="5926454" y="5818178"/>
              <a:ext cx="737702" cy="253916"/>
            </a:xfrm>
            <a:prstGeom prst="rect">
              <a:avLst/>
            </a:prstGeom>
            <a:noFill/>
          </p:spPr>
          <p:txBody>
            <a:bodyPr wrap="none" rtlCol="0">
              <a:spAutoFit/>
            </a:bodyPr>
            <a:lstStyle/>
            <a:p>
              <a:pPr algn="ctr"/>
              <a:r>
                <a:rPr lang="zh-CN" altLang="en-US" sz="1050" dirty="0" smtClean="0">
                  <a:solidFill>
                    <a:prstClr val="black"/>
                  </a:solidFill>
                </a:rPr>
                <a:t>负载均衡</a:t>
              </a:r>
              <a:endParaRPr lang="zh-CN" altLang="en-US" sz="1050" dirty="0">
                <a:solidFill>
                  <a:prstClr val="black"/>
                </a:solidFill>
              </a:endParaRPr>
            </a:p>
          </p:txBody>
        </p:sp>
        <p:sp>
          <p:nvSpPr>
            <p:cNvPr id="36" name="圆角矩形 35"/>
            <p:cNvSpPr/>
            <p:nvPr/>
          </p:nvSpPr>
          <p:spPr>
            <a:xfrm>
              <a:off x="2133599" y="4342822"/>
              <a:ext cx="5443603" cy="754464"/>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3907025" y="4498435"/>
              <a:ext cx="1723549" cy="400110"/>
            </a:xfrm>
            <a:prstGeom prst="rect">
              <a:avLst/>
            </a:prstGeom>
            <a:noFill/>
          </p:spPr>
          <p:txBody>
            <a:bodyPr wrap="non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资源管理平台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8" name="左右箭头 37"/>
            <p:cNvSpPr/>
            <p:nvPr/>
          </p:nvSpPr>
          <p:spPr>
            <a:xfrm>
              <a:off x="6864179" y="4541360"/>
              <a:ext cx="1387366" cy="318296"/>
            </a:xfrm>
            <a:prstGeom prst="leftRightArrow">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p:cNvSpPr txBox="1"/>
            <p:nvPr/>
          </p:nvSpPr>
          <p:spPr>
            <a:xfrm>
              <a:off x="8932045" y="4406682"/>
              <a:ext cx="1210588" cy="400110"/>
            </a:xfrm>
            <a:prstGeom prst="rect">
              <a:avLst/>
            </a:prstGeom>
            <a:noFill/>
          </p:spPr>
          <p:txBody>
            <a:bodyPr wrap="non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推理平台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7973614" y="5055040"/>
              <a:ext cx="851338" cy="8478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数据预处理</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1" name="圆角矩形 40"/>
            <p:cNvSpPr/>
            <p:nvPr/>
          </p:nvSpPr>
          <p:spPr>
            <a:xfrm>
              <a:off x="8911999" y="4859655"/>
              <a:ext cx="1041298" cy="525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AI</a:t>
              </a:r>
              <a:r>
                <a:rPr lang="zh-CN" altLang="en-US" sz="1400" dirty="0" smtClean="0">
                  <a:solidFill>
                    <a:schemeClr val="tx1"/>
                  </a:solidFill>
                  <a:latin typeface="微软雅黑" panose="020B0503020204020204" pitchFamily="34" charset="-122"/>
                  <a:ea typeface="微软雅黑" panose="020B0503020204020204" pitchFamily="34" charset="-122"/>
                </a:rPr>
                <a:t>模型管理</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3" name="圆角矩形 42"/>
            <p:cNvSpPr/>
            <p:nvPr/>
          </p:nvSpPr>
          <p:spPr>
            <a:xfrm>
              <a:off x="10100378" y="4839607"/>
              <a:ext cx="1041298" cy="52524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AI</a:t>
              </a:r>
              <a:r>
                <a:rPr lang="zh-CN" altLang="en-US" sz="1400" dirty="0" smtClean="0">
                  <a:solidFill>
                    <a:schemeClr val="tx1"/>
                  </a:solidFill>
                  <a:latin typeface="微软雅黑" panose="020B0503020204020204" pitchFamily="34" charset="-122"/>
                  <a:ea typeface="微软雅黑" panose="020B0503020204020204" pitchFamily="34" charset="-122"/>
                </a:rPr>
                <a:t>镜像管理</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4" name="圆角矩形 43"/>
            <p:cNvSpPr/>
            <p:nvPr/>
          </p:nvSpPr>
          <p:spPr>
            <a:xfrm>
              <a:off x="8932044" y="5495861"/>
              <a:ext cx="2209631" cy="405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solidFill>
                    <a:schemeClr val="tx1"/>
                  </a:solidFill>
                  <a:latin typeface="微软雅黑" panose="020B0503020204020204" pitchFamily="34" charset="-122"/>
                  <a:ea typeface="微软雅黑" panose="020B0503020204020204" pitchFamily="34" charset="-122"/>
                </a:rPr>
                <a:t>AI</a:t>
              </a:r>
              <a:r>
                <a:rPr lang="zh-CN" altLang="en-US" sz="1400" dirty="0" smtClean="0">
                  <a:solidFill>
                    <a:schemeClr val="tx1"/>
                  </a:solidFill>
                  <a:latin typeface="微软雅黑" panose="020B0503020204020204" pitchFamily="34" charset="-122"/>
                  <a:ea typeface="微软雅黑" panose="020B0503020204020204" pitchFamily="34" charset="-122"/>
                </a:rPr>
                <a:t>推理平台运行态</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45" name="上下箭头 44"/>
            <p:cNvSpPr/>
            <p:nvPr/>
          </p:nvSpPr>
          <p:spPr>
            <a:xfrm>
              <a:off x="9501352" y="3596032"/>
              <a:ext cx="278137" cy="746790"/>
            </a:xfrm>
            <a:prstGeom prst="upDownArrow">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圆角矩形 46"/>
            <p:cNvSpPr/>
            <p:nvPr/>
          </p:nvSpPr>
          <p:spPr>
            <a:xfrm>
              <a:off x="2054176" y="1962880"/>
              <a:ext cx="2749195" cy="158810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2949565" y="1954681"/>
              <a:ext cx="957460"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数据湖</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2346872" y="2354501"/>
              <a:ext cx="2209631" cy="405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训练数据</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2346872" y="2876213"/>
              <a:ext cx="2209631" cy="405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主题数据</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3" name="圆角矩形 52"/>
            <p:cNvSpPr/>
            <p:nvPr/>
          </p:nvSpPr>
          <p:spPr>
            <a:xfrm>
              <a:off x="5238886" y="1966315"/>
              <a:ext cx="2749195" cy="158810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圆角矩形 53"/>
            <p:cNvSpPr/>
            <p:nvPr/>
          </p:nvSpPr>
          <p:spPr>
            <a:xfrm>
              <a:off x="5531582" y="2357936"/>
              <a:ext cx="2209631" cy="405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领域通用模型服务</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5" name="圆角矩形 54"/>
            <p:cNvSpPr/>
            <p:nvPr/>
          </p:nvSpPr>
          <p:spPr>
            <a:xfrm>
              <a:off x="5531582" y="2879648"/>
              <a:ext cx="2209631" cy="405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数据挖掘平台</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6" name="圆角矩形 55"/>
            <p:cNvSpPr/>
            <p:nvPr/>
          </p:nvSpPr>
          <p:spPr>
            <a:xfrm>
              <a:off x="8392480" y="1966315"/>
              <a:ext cx="2749195" cy="1588106"/>
            </a:xfrm>
            <a:prstGeom prst="round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 56"/>
            <p:cNvSpPr/>
            <p:nvPr/>
          </p:nvSpPr>
          <p:spPr>
            <a:xfrm>
              <a:off x="8685176" y="2357936"/>
              <a:ext cx="2209631" cy="405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模型系列化</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58" name="圆角矩形 57"/>
            <p:cNvSpPr/>
            <p:nvPr/>
          </p:nvSpPr>
          <p:spPr>
            <a:xfrm>
              <a:off x="8685176" y="2879648"/>
              <a:ext cx="2209631" cy="40586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smtClean="0">
                  <a:solidFill>
                    <a:schemeClr val="tx1"/>
                  </a:solidFill>
                  <a:latin typeface="微软雅黑" panose="020B0503020204020204" pitchFamily="34" charset="-122"/>
                  <a:ea typeface="微软雅黑" panose="020B0503020204020204" pitchFamily="34" charset="-122"/>
                </a:rPr>
                <a:t>模型反馈</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
          <p:nvSpPr>
            <p:cNvPr id="61" name="文本框 60"/>
            <p:cNvSpPr txBox="1"/>
            <p:nvPr/>
          </p:nvSpPr>
          <p:spPr>
            <a:xfrm>
              <a:off x="5983226" y="1959018"/>
              <a:ext cx="1361859"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训练平台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2" name="文本框 61"/>
            <p:cNvSpPr txBox="1"/>
            <p:nvPr/>
          </p:nvSpPr>
          <p:spPr>
            <a:xfrm>
              <a:off x="8932044" y="1954391"/>
              <a:ext cx="1853328" cy="400110"/>
            </a:xfrm>
            <a:prstGeom prst="rect">
              <a:avLst/>
            </a:prstGeom>
            <a:noFill/>
            <a:ln>
              <a:noFill/>
            </a:ln>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应用模型市场</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63" name="右箭头 62"/>
            <p:cNvSpPr/>
            <p:nvPr/>
          </p:nvSpPr>
          <p:spPr>
            <a:xfrm>
              <a:off x="4803370" y="2701268"/>
              <a:ext cx="435515" cy="17494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右箭头 63"/>
            <p:cNvSpPr/>
            <p:nvPr/>
          </p:nvSpPr>
          <p:spPr>
            <a:xfrm>
              <a:off x="7982304" y="2701268"/>
              <a:ext cx="435515" cy="17494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文本框 48"/>
          <p:cNvSpPr txBox="1"/>
          <p:nvPr/>
        </p:nvSpPr>
        <p:spPr>
          <a:xfrm>
            <a:off x="297091" y="721217"/>
            <a:ext cx="2569028" cy="461665"/>
          </a:xfrm>
          <a:prstGeom prst="rect">
            <a:avLst/>
          </a:prstGeom>
          <a:noFill/>
        </p:spPr>
        <p:txBody>
          <a:bodyPr wrap="square" rtlCol="0">
            <a:spAutoFit/>
          </a:bodyPr>
          <a:lstStyle/>
          <a:p>
            <a:r>
              <a:rPr lang="zh-CN" altLang="en-US" sz="2400" b="1" dirty="0" smtClean="0">
                <a:solidFill>
                  <a:prstClr val="black"/>
                </a:solidFill>
                <a:latin typeface="微软雅黑" panose="020B0503020204020204" pitchFamily="34" charset="-122"/>
                <a:ea typeface="微软雅黑" panose="020B0503020204020204" pitchFamily="34" charset="-122"/>
              </a:rPr>
              <a:t>智能运维平台</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0066959"/>
      </p:ext>
    </p:extLst>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solidFill>
                <a:prstClr val="black"/>
              </a:solidFill>
            </a:endParaRPr>
          </a:p>
        </p:txBody>
      </p:sp>
      <p:graphicFrame>
        <p:nvGraphicFramePr>
          <p:cNvPr id="17" name="图示 16"/>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圆角矩形 4"/>
          <p:cNvSpPr/>
          <p:nvPr/>
        </p:nvSpPr>
        <p:spPr bwMode="auto">
          <a:xfrm>
            <a:off x="468015" y="1445083"/>
            <a:ext cx="3044478" cy="4846530"/>
          </a:xfrm>
          <a:prstGeom prst="roundRect">
            <a:avLst/>
          </a:prstGeom>
          <a:noFill/>
          <a:ln>
            <a:solidFill>
              <a:schemeClr val="tx1">
                <a:lumMod val="50000"/>
                <a:lumOff val="50000"/>
              </a:schemeClr>
            </a:solidFill>
            <a:prstDash val="dash"/>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圆角矩形 23"/>
          <p:cNvSpPr/>
          <p:nvPr/>
        </p:nvSpPr>
        <p:spPr bwMode="auto">
          <a:xfrm>
            <a:off x="4330252" y="1455949"/>
            <a:ext cx="3300535" cy="4846528"/>
          </a:xfrm>
          <a:prstGeom prst="roundRect">
            <a:avLst/>
          </a:prstGeom>
          <a:noFill/>
          <a:ln>
            <a:solidFill>
              <a:schemeClr val="tx1">
                <a:lumMod val="50000"/>
                <a:lumOff val="50000"/>
              </a:schemeClr>
            </a:solidFill>
            <a:prstDash val="dash"/>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5" name="圆角矩形 24"/>
          <p:cNvSpPr/>
          <p:nvPr/>
        </p:nvSpPr>
        <p:spPr bwMode="auto">
          <a:xfrm>
            <a:off x="8419738" y="1445085"/>
            <a:ext cx="3438751" cy="4846528"/>
          </a:xfrm>
          <a:prstGeom prst="roundRect">
            <a:avLst/>
          </a:prstGeom>
          <a:noFill/>
          <a:ln>
            <a:solidFill>
              <a:schemeClr val="tx1">
                <a:lumMod val="50000"/>
                <a:lumOff val="50000"/>
              </a:schemeClr>
            </a:solidFill>
            <a:prstDash val="dash"/>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98" name="组 97"/>
          <p:cNvGrpSpPr/>
          <p:nvPr/>
        </p:nvGrpSpPr>
        <p:grpSpPr>
          <a:xfrm>
            <a:off x="468013" y="1499123"/>
            <a:ext cx="11451154" cy="4511963"/>
            <a:chOff x="479989" y="1322924"/>
            <a:chExt cx="11451154" cy="4511963"/>
          </a:xfrm>
        </p:grpSpPr>
        <p:sp>
          <p:nvSpPr>
            <p:cNvPr id="9" name="文本框 8"/>
            <p:cNvSpPr txBox="1"/>
            <p:nvPr/>
          </p:nvSpPr>
          <p:spPr>
            <a:xfrm>
              <a:off x="730576" y="1360761"/>
              <a:ext cx="1422400" cy="372534"/>
            </a:xfrm>
            <a:prstGeom prst="rect">
              <a:avLst/>
            </a:prstGeom>
            <a:noFill/>
          </p:spPr>
          <p:txBody>
            <a:bodyPr wrap="square" rtlCol="0">
              <a:spAutoFit/>
            </a:bodyPr>
            <a:lstStyle/>
            <a:p>
              <a:r>
                <a:rPr lang="zh-CN" altLang="en-US" dirty="0" smtClean="0"/>
                <a:t>生产中心</a:t>
              </a:r>
              <a:r>
                <a:rPr lang="en-US" altLang="zh-CN" dirty="0" smtClean="0"/>
                <a:t>A</a:t>
              </a:r>
              <a:endParaRPr lang="zh-CN" altLang="en-US" dirty="0"/>
            </a:p>
          </p:txBody>
        </p:sp>
        <p:cxnSp>
          <p:nvCxnSpPr>
            <p:cNvPr id="20" name="直接连接符 19"/>
            <p:cNvCxnSpPr/>
            <p:nvPr/>
          </p:nvCxnSpPr>
          <p:spPr bwMode="auto">
            <a:xfrm>
              <a:off x="479989" y="2654570"/>
              <a:ext cx="11390476" cy="0"/>
            </a:xfrm>
            <a:prstGeom prst="line">
              <a:avLst/>
            </a:prstGeom>
            <a:noFill/>
            <a:ln>
              <a:solidFill>
                <a:srgbClr val="4A66AC"/>
              </a:solidFill>
            </a:ln>
          </p:spPr>
        </p:cxnSp>
        <p:sp>
          <p:nvSpPr>
            <p:cNvPr id="23" name="文本框 22"/>
            <p:cNvSpPr txBox="1"/>
            <p:nvPr/>
          </p:nvSpPr>
          <p:spPr>
            <a:xfrm>
              <a:off x="698246" y="2171334"/>
              <a:ext cx="1761065" cy="338554"/>
            </a:xfrm>
            <a:prstGeom prst="rect">
              <a:avLst/>
            </a:prstGeom>
            <a:noFill/>
          </p:spPr>
          <p:txBody>
            <a:bodyPr wrap="square" rtlCol="0">
              <a:spAutoFit/>
            </a:bodyPr>
            <a:lstStyle/>
            <a:p>
              <a:r>
                <a:rPr lang="zh-CN" altLang="en-US" sz="1600" dirty="0"/>
                <a:t>灾</a:t>
              </a:r>
              <a:r>
                <a:rPr lang="zh-CN" altLang="en-US" sz="1600" dirty="0" smtClean="0"/>
                <a:t>备管理网络</a:t>
              </a:r>
              <a:endParaRPr lang="zh-CN" altLang="en-US" sz="1600" dirty="0"/>
            </a:p>
          </p:txBody>
        </p:sp>
        <p:sp>
          <p:nvSpPr>
            <p:cNvPr id="26" name="文本框 25"/>
            <p:cNvSpPr txBox="1"/>
            <p:nvPr/>
          </p:nvSpPr>
          <p:spPr>
            <a:xfrm>
              <a:off x="4582293" y="1347554"/>
              <a:ext cx="2004185" cy="369332"/>
            </a:xfrm>
            <a:prstGeom prst="rect">
              <a:avLst/>
            </a:prstGeom>
            <a:noFill/>
          </p:spPr>
          <p:txBody>
            <a:bodyPr wrap="square" rtlCol="0">
              <a:spAutoFit/>
            </a:bodyPr>
            <a:lstStyle/>
            <a:p>
              <a:r>
                <a:rPr lang="zh-CN" altLang="en-US" dirty="0" smtClean="0"/>
                <a:t>同城灾备中心</a:t>
              </a:r>
              <a:r>
                <a:rPr lang="en-US" altLang="zh-CN" dirty="0" smtClean="0"/>
                <a:t>B</a:t>
              </a:r>
              <a:endParaRPr lang="zh-CN" altLang="en-US" dirty="0"/>
            </a:p>
          </p:txBody>
        </p:sp>
        <p:sp>
          <p:nvSpPr>
            <p:cNvPr id="27" name="文本框 26"/>
            <p:cNvSpPr txBox="1"/>
            <p:nvPr/>
          </p:nvSpPr>
          <p:spPr>
            <a:xfrm>
              <a:off x="8611726" y="1322924"/>
              <a:ext cx="2004185" cy="369332"/>
            </a:xfrm>
            <a:prstGeom prst="rect">
              <a:avLst/>
            </a:prstGeom>
            <a:noFill/>
          </p:spPr>
          <p:txBody>
            <a:bodyPr wrap="square" rtlCol="0">
              <a:spAutoFit/>
            </a:bodyPr>
            <a:lstStyle/>
            <a:p>
              <a:r>
                <a:rPr lang="zh-CN" altLang="en-US" dirty="0" smtClean="0"/>
                <a:t>异地灾备中心</a:t>
              </a:r>
              <a:r>
                <a:rPr lang="en-US" altLang="zh-CN" dirty="0"/>
                <a:t>C</a:t>
              </a:r>
              <a:endParaRPr lang="zh-CN" altLang="en-US" dirty="0"/>
            </a:p>
          </p:txBody>
        </p:sp>
        <p:sp>
          <p:nvSpPr>
            <p:cNvPr id="28" name="文本框 27"/>
            <p:cNvSpPr txBox="1"/>
            <p:nvPr/>
          </p:nvSpPr>
          <p:spPr>
            <a:xfrm>
              <a:off x="4819789" y="2150985"/>
              <a:ext cx="1761065" cy="338554"/>
            </a:xfrm>
            <a:prstGeom prst="rect">
              <a:avLst/>
            </a:prstGeom>
            <a:noFill/>
          </p:spPr>
          <p:txBody>
            <a:bodyPr wrap="square" rtlCol="0">
              <a:spAutoFit/>
            </a:bodyPr>
            <a:lstStyle/>
            <a:p>
              <a:r>
                <a:rPr lang="zh-CN" altLang="en-US" sz="1600" dirty="0"/>
                <a:t>灾</a:t>
              </a:r>
              <a:r>
                <a:rPr lang="zh-CN" altLang="en-US" sz="1600" dirty="0" smtClean="0"/>
                <a:t>备管理网络</a:t>
              </a:r>
              <a:endParaRPr lang="zh-CN" altLang="en-US" sz="1600" dirty="0"/>
            </a:p>
          </p:txBody>
        </p:sp>
        <p:sp>
          <p:nvSpPr>
            <p:cNvPr id="29" name="文本框 28"/>
            <p:cNvSpPr txBox="1"/>
            <p:nvPr/>
          </p:nvSpPr>
          <p:spPr>
            <a:xfrm>
              <a:off x="8978835" y="2163032"/>
              <a:ext cx="1761065" cy="338554"/>
            </a:xfrm>
            <a:prstGeom prst="rect">
              <a:avLst/>
            </a:prstGeom>
            <a:noFill/>
          </p:spPr>
          <p:txBody>
            <a:bodyPr wrap="square" rtlCol="0">
              <a:spAutoFit/>
            </a:bodyPr>
            <a:lstStyle/>
            <a:p>
              <a:r>
                <a:rPr lang="zh-CN" altLang="en-US" sz="1600" dirty="0"/>
                <a:t>灾</a:t>
              </a:r>
              <a:r>
                <a:rPr lang="zh-CN" altLang="en-US" sz="1600" dirty="0" smtClean="0"/>
                <a:t>备管理网络</a:t>
              </a:r>
              <a:endParaRPr lang="zh-CN" altLang="en-US" sz="1600" dirty="0"/>
            </a:p>
          </p:txBody>
        </p:sp>
        <p:cxnSp>
          <p:nvCxnSpPr>
            <p:cNvPr id="31" name="直接连接符 30"/>
            <p:cNvCxnSpPr/>
            <p:nvPr/>
          </p:nvCxnSpPr>
          <p:spPr bwMode="auto">
            <a:xfrm>
              <a:off x="479989" y="2882360"/>
              <a:ext cx="3044480" cy="0"/>
            </a:xfrm>
            <a:prstGeom prst="line">
              <a:avLst/>
            </a:prstGeom>
            <a:ln w="19050"/>
          </p:spPr>
          <p:style>
            <a:lnRef idx="1">
              <a:schemeClr val="dk1"/>
            </a:lnRef>
            <a:fillRef idx="0">
              <a:schemeClr val="dk1"/>
            </a:fillRef>
            <a:effectRef idx="0">
              <a:schemeClr val="dk1"/>
            </a:effectRef>
            <a:fontRef idx="minor">
              <a:schemeClr val="tx1"/>
            </a:fontRef>
          </p:style>
        </p:cxnSp>
        <p:pic>
          <p:nvPicPr>
            <p:cNvPr id="32" name="图片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610979" y="2287675"/>
              <a:ext cx="645485" cy="645485"/>
            </a:xfrm>
            <a:prstGeom prst="rect">
              <a:avLst/>
            </a:prstGeom>
          </p:spPr>
        </p:pic>
        <p:pic>
          <p:nvPicPr>
            <p:cNvPr id="33" name="图片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71249" y="2295420"/>
              <a:ext cx="660728" cy="660728"/>
            </a:xfrm>
            <a:prstGeom prst="rect">
              <a:avLst/>
            </a:prstGeom>
          </p:spPr>
        </p:pic>
        <p:pic>
          <p:nvPicPr>
            <p:cNvPr id="34" name="图片 3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04183" y="2292025"/>
              <a:ext cx="678192" cy="678192"/>
            </a:xfrm>
            <a:prstGeom prst="rect">
              <a:avLst/>
            </a:prstGeom>
          </p:spPr>
        </p:pic>
        <p:pic>
          <p:nvPicPr>
            <p:cNvPr id="35" name="图片 3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454273" y="2293109"/>
              <a:ext cx="692153" cy="692153"/>
            </a:xfrm>
            <a:prstGeom prst="rect">
              <a:avLst/>
            </a:prstGeom>
          </p:spPr>
        </p:pic>
        <p:pic>
          <p:nvPicPr>
            <p:cNvPr id="36" name="图片 3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46649" y="3076247"/>
              <a:ext cx="498866" cy="498866"/>
            </a:xfrm>
            <a:prstGeom prst="rect">
              <a:avLst/>
            </a:prstGeom>
          </p:spPr>
        </p:pic>
        <p:pic>
          <p:nvPicPr>
            <p:cNvPr id="39" name="图片 3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079022" y="3977663"/>
              <a:ext cx="867298" cy="867298"/>
            </a:xfrm>
            <a:prstGeom prst="rect">
              <a:avLst/>
            </a:prstGeom>
          </p:spPr>
        </p:pic>
        <p:pic>
          <p:nvPicPr>
            <p:cNvPr id="40" name="图片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92514" y="5182308"/>
              <a:ext cx="652578" cy="652578"/>
            </a:xfrm>
            <a:prstGeom prst="rect">
              <a:avLst/>
            </a:prstGeom>
          </p:spPr>
        </p:pic>
        <p:pic>
          <p:nvPicPr>
            <p:cNvPr id="41" name="图片 40"/>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5626902" y="3782881"/>
              <a:ext cx="867298" cy="867298"/>
            </a:xfrm>
            <a:prstGeom prst="rect">
              <a:avLst/>
            </a:prstGeom>
          </p:spPr>
        </p:pic>
        <p:pic>
          <p:nvPicPr>
            <p:cNvPr id="42" name="图片 4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96003" y="5179611"/>
              <a:ext cx="652578" cy="652578"/>
            </a:xfrm>
            <a:prstGeom prst="rect">
              <a:avLst/>
            </a:prstGeom>
          </p:spPr>
        </p:pic>
        <p:pic>
          <p:nvPicPr>
            <p:cNvPr id="43" name="图片 4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0019981" y="5182309"/>
              <a:ext cx="652578" cy="652578"/>
            </a:xfrm>
            <a:prstGeom prst="rect">
              <a:avLst/>
            </a:prstGeom>
          </p:spPr>
        </p:pic>
        <p:pic>
          <p:nvPicPr>
            <p:cNvPr id="44" name="图片 4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805261" y="3961371"/>
              <a:ext cx="867298" cy="867298"/>
            </a:xfrm>
            <a:prstGeom prst="rect">
              <a:avLst/>
            </a:prstGeom>
          </p:spPr>
        </p:pic>
        <p:pic>
          <p:nvPicPr>
            <p:cNvPr id="45" name="图片 4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570771" y="3076851"/>
              <a:ext cx="498866" cy="498866"/>
            </a:xfrm>
            <a:prstGeom prst="rect">
              <a:avLst/>
            </a:prstGeom>
          </p:spPr>
        </p:pic>
        <p:pic>
          <p:nvPicPr>
            <p:cNvPr id="46" name="图片 4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218803" y="3076247"/>
              <a:ext cx="498866" cy="498866"/>
            </a:xfrm>
            <a:prstGeom prst="rect">
              <a:avLst/>
            </a:prstGeom>
          </p:spPr>
        </p:pic>
        <p:pic>
          <p:nvPicPr>
            <p:cNvPr id="47" name="图片 4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52882" y="3089123"/>
              <a:ext cx="498866" cy="498866"/>
            </a:xfrm>
            <a:prstGeom prst="rect">
              <a:avLst/>
            </a:prstGeom>
          </p:spPr>
        </p:pic>
        <p:pic>
          <p:nvPicPr>
            <p:cNvPr id="48" name="图片 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000914" y="3088519"/>
              <a:ext cx="498866" cy="498866"/>
            </a:xfrm>
            <a:prstGeom prst="rect">
              <a:avLst/>
            </a:prstGeom>
          </p:spPr>
        </p:pic>
        <p:pic>
          <p:nvPicPr>
            <p:cNvPr id="49" name="图片 4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9525661" y="3076852"/>
              <a:ext cx="498866" cy="498866"/>
            </a:xfrm>
            <a:prstGeom prst="rect">
              <a:avLst/>
            </a:prstGeom>
          </p:spPr>
        </p:pic>
        <p:pic>
          <p:nvPicPr>
            <p:cNvPr id="50" name="图片 4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0173693" y="3076248"/>
              <a:ext cx="498866" cy="498866"/>
            </a:xfrm>
            <a:prstGeom prst="rect">
              <a:avLst/>
            </a:prstGeom>
          </p:spPr>
        </p:pic>
        <p:pic>
          <p:nvPicPr>
            <p:cNvPr id="51" name="图片 5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6327969" y="1360761"/>
              <a:ext cx="505757" cy="505757"/>
            </a:xfrm>
            <a:prstGeom prst="rect">
              <a:avLst/>
            </a:prstGeom>
          </p:spPr>
        </p:pic>
        <p:pic>
          <p:nvPicPr>
            <p:cNvPr id="52" name="图片 5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flipH="1">
              <a:off x="10615911" y="1364841"/>
              <a:ext cx="505757" cy="505757"/>
            </a:xfrm>
            <a:prstGeom prst="rect">
              <a:avLst/>
            </a:prstGeom>
          </p:spPr>
        </p:pic>
        <p:cxnSp>
          <p:nvCxnSpPr>
            <p:cNvPr id="53" name="直接连接符 52"/>
            <p:cNvCxnSpPr/>
            <p:nvPr/>
          </p:nvCxnSpPr>
          <p:spPr bwMode="auto">
            <a:xfrm>
              <a:off x="4342228" y="2882359"/>
              <a:ext cx="3300535" cy="0"/>
            </a:xfrm>
            <a:prstGeom prst="line">
              <a:avLst/>
            </a:prstGeom>
            <a:noFill/>
            <a:ln w="19050">
              <a:solidFill>
                <a:schemeClr val="tx1"/>
              </a:solidFill>
            </a:ln>
          </p:spPr>
        </p:cxnSp>
        <p:cxnSp>
          <p:nvCxnSpPr>
            <p:cNvPr id="54" name="直接连接符 53"/>
            <p:cNvCxnSpPr/>
            <p:nvPr/>
          </p:nvCxnSpPr>
          <p:spPr bwMode="auto">
            <a:xfrm>
              <a:off x="8431714" y="2933161"/>
              <a:ext cx="3438751" cy="0"/>
            </a:xfrm>
            <a:prstGeom prst="line">
              <a:avLst/>
            </a:prstGeom>
            <a:noFill/>
            <a:ln w="19050">
              <a:solidFill>
                <a:schemeClr val="tx1"/>
              </a:solidFill>
            </a:ln>
          </p:spPr>
        </p:cxnSp>
        <p:cxnSp>
          <p:nvCxnSpPr>
            <p:cNvPr id="57" name="直接连接符 56"/>
            <p:cNvCxnSpPr/>
            <p:nvPr/>
          </p:nvCxnSpPr>
          <p:spPr bwMode="auto">
            <a:xfrm>
              <a:off x="1196082" y="2882360"/>
              <a:ext cx="0" cy="234611"/>
            </a:xfrm>
            <a:prstGeom prst="line">
              <a:avLst/>
            </a:prstGeom>
            <a:ln/>
          </p:spPr>
          <p:style>
            <a:lnRef idx="1">
              <a:schemeClr val="dk1"/>
            </a:lnRef>
            <a:fillRef idx="0">
              <a:schemeClr val="dk1"/>
            </a:fillRef>
            <a:effectRef idx="0">
              <a:schemeClr val="dk1"/>
            </a:effectRef>
            <a:fontRef idx="minor">
              <a:schemeClr val="tx1"/>
            </a:fontRef>
          </p:style>
        </p:cxnSp>
        <p:cxnSp>
          <p:nvCxnSpPr>
            <p:cNvPr id="59" name="直接连接符 58"/>
            <p:cNvCxnSpPr>
              <a:endCxn id="45" idx="0"/>
            </p:cNvCxnSpPr>
            <p:nvPr/>
          </p:nvCxnSpPr>
          <p:spPr bwMode="auto">
            <a:xfrm>
              <a:off x="1820204" y="2882360"/>
              <a:ext cx="0" cy="194491"/>
            </a:xfrm>
            <a:prstGeom prst="line">
              <a:avLst/>
            </a:prstGeom>
            <a:ln/>
          </p:spPr>
          <p:style>
            <a:lnRef idx="1">
              <a:schemeClr val="dk1"/>
            </a:lnRef>
            <a:fillRef idx="0">
              <a:schemeClr val="dk1"/>
            </a:fillRef>
            <a:effectRef idx="0">
              <a:schemeClr val="dk1"/>
            </a:effectRef>
            <a:fontRef idx="minor">
              <a:schemeClr val="tx1"/>
            </a:fontRef>
          </p:style>
        </p:cxnSp>
        <p:cxnSp>
          <p:nvCxnSpPr>
            <p:cNvPr id="61" name="直接连接符 60"/>
            <p:cNvCxnSpPr>
              <a:endCxn id="46" idx="0"/>
            </p:cNvCxnSpPr>
            <p:nvPr/>
          </p:nvCxnSpPr>
          <p:spPr bwMode="auto">
            <a:xfrm>
              <a:off x="2468236" y="2884827"/>
              <a:ext cx="0" cy="191420"/>
            </a:xfrm>
            <a:prstGeom prst="line">
              <a:avLst/>
            </a:prstGeom>
            <a:ln/>
          </p:spPr>
          <p:style>
            <a:lnRef idx="1">
              <a:schemeClr val="dk1"/>
            </a:lnRef>
            <a:fillRef idx="0">
              <a:schemeClr val="dk1"/>
            </a:fillRef>
            <a:effectRef idx="0">
              <a:schemeClr val="dk1"/>
            </a:effectRef>
            <a:fontRef idx="minor">
              <a:schemeClr val="tx1"/>
            </a:fontRef>
          </p:style>
        </p:cxnSp>
        <p:cxnSp>
          <p:nvCxnSpPr>
            <p:cNvPr id="63" name="直接连接符 62"/>
            <p:cNvCxnSpPr>
              <a:stCxn id="36" idx="2"/>
              <a:endCxn id="39" idx="0"/>
            </p:cNvCxnSpPr>
            <p:nvPr/>
          </p:nvCxnSpPr>
          <p:spPr bwMode="auto">
            <a:xfrm>
              <a:off x="1196082" y="3575113"/>
              <a:ext cx="316589" cy="402550"/>
            </a:xfrm>
            <a:prstGeom prst="line">
              <a:avLst/>
            </a:prstGeom>
            <a:noFill/>
            <a:ln w="44450" cmpd="dbl">
              <a:solidFill>
                <a:schemeClr val="dk1">
                  <a:shade val="95000"/>
                  <a:satMod val="105000"/>
                </a:schemeClr>
              </a:solidFill>
            </a:ln>
          </p:spPr>
        </p:cxnSp>
        <p:cxnSp>
          <p:nvCxnSpPr>
            <p:cNvPr id="65" name="直接连接符 64"/>
            <p:cNvCxnSpPr>
              <a:stCxn id="45" idx="2"/>
              <a:endCxn id="39" idx="0"/>
            </p:cNvCxnSpPr>
            <p:nvPr/>
          </p:nvCxnSpPr>
          <p:spPr bwMode="auto">
            <a:xfrm flipH="1">
              <a:off x="1512671" y="3575717"/>
              <a:ext cx="307533" cy="401946"/>
            </a:xfrm>
            <a:prstGeom prst="line">
              <a:avLst/>
            </a:prstGeom>
            <a:noFill/>
            <a:ln w="44450" cmpd="dbl">
              <a:solidFill>
                <a:schemeClr val="dk1">
                  <a:shade val="95000"/>
                  <a:satMod val="105000"/>
                </a:schemeClr>
              </a:solidFill>
            </a:ln>
          </p:spPr>
        </p:cxnSp>
        <p:cxnSp>
          <p:nvCxnSpPr>
            <p:cNvPr id="68" name="直接连接符 67"/>
            <p:cNvCxnSpPr/>
            <p:nvPr/>
          </p:nvCxnSpPr>
          <p:spPr bwMode="auto">
            <a:xfrm>
              <a:off x="1578778" y="4682838"/>
              <a:ext cx="631101" cy="507572"/>
            </a:xfrm>
            <a:prstGeom prst="line">
              <a:avLst/>
            </a:prstGeom>
            <a:noFill/>
            <a:ln w="44450" cmpd="dbl">
              <a:solidFill>
                <a:schemeClr val="dk1">
                  <a:shade val="95000"/>
                  <a:satMod val="105000"/>
                </a:schemeClr>
              </a:solidFill>
            </a:ln>
          </p:spPr>
        </p:cxnSp>
        <p:cxnSp>
          <p:nvCxnSpPr>
            <p:cNvPr id="74" name="直接连接符 73"/>
            <p:cNvCxnSpPr>
              <a:stCxn id="47" idx="2"/>
              <a:endCxn id="41" idx="0"/>
            </p:cNvCxnSpPr>
            <p:nvPr/>
          </p:nvCxnSpPr>
          <p:spPr bwMode="auto">
            <a:xfrm>
              <a:off x="5602315" y="3587989"/>
              <a:ext cx="458236" cy="194892"/>
            </a:xfrm>
            <a:prstGeom prst="line">
              <a:avLst/>
            </a:prstGeom>
            <a:noFill/>
            <a:ln w="44450" cmpd="dbl">
              <a:solidFill>
                <a:schemeClr val="dk1">
                  <a:shade val="95000"/>
                  <a:satMod val="105000"/>
                </a:schemeClr>
              </a:solidFill>
            </a:ln>
          </p:spPr>
        </p:cxnSp>
        <p:cxnSp>
          <p:nvCxnSpPr>
            <p:cNvPr id="75" name="直接连接符 74"/>
            <p:cNvCxnSpPr>
              <a:stCxn id="48" idx="2"/>
              <a:endCxn id="41" idx="0"/>
            </p:cNvCxnSpPr>
            <p:nvPr/>
          </p:nvCxnSpPr>
          <p:spPr bwMode="auto">
            <a:xfrm flipH="1">
              <a:off x="6060551" y="3587385"/>
              <a:ext cx="189796" cy="195496"/>
            </a:xfrm>
            <a:prstGeom prst="line">
              <a:avLst/>
            </a:prstGeom>
            <a:noFill/>
            <a:ln w="44450" cmpd="dbl">
              <a:solidFill>
                <a:schemeClr val="dk1">
                  <a:shade val="95000"/>
                  <a:satMod val="105000"/>
                </a:schemeClr>
              </a:solidFill>
            </a:ln>
          </p:spPr>
        </p:cxnSp>
        <p:cxnSp>
          <p:nvCxnSpPr>
            <p:cNvPr id="78" name="直接连接符 77"/>
            <p:cNvCxnSpPr>
              <a:stCxn id="41" idx="2"/>
              <a:endCxn id="42" idx="0"/>
            </p:cNvCxnSpPr>
            <p:nvPr/>
          </p:nvCxnSpPr>
          <p:spPr bwMode="auto">
            <a:xfrm flipH="1">
              <a:off x="5322292" y="4650179"/>
              <a:ext cx="738259" cy="529432"/>
            </a:xfrm>
            <a:prstGeom prst="line">
              <a:avLst/>
            </a:prstGeom>
            <a:noFill/>
            <a:ln w="44450" cmpd="dbl">
              <a:solidFill>
                <a:schemeClr val="dk1">
                  <a:shade val="95000"/>
                  <a:satMod val="105000"/>
                </a:schemeClr>
              </a:solidFill>
            </a:ln>
          </p:spPr>
        </p:cxnSp>
        <p:cxnSp>
          <p:nvCxnSpPr>
            <p:cNvPr id="87" name="直接连接符 86"/>
            <p:cNvCxnSpPr>
              <a:stCxn id="50" idx="2"/>
              <a:endCxn id="44" idx="0"/>
            </p:cNvCxnSpPr>
            <p:nvPr/>
          </p:nvCxnSpPr>
          <p:spPr bwMode="auto">
            <a:xfrm flipH="1">
              <a:off x="10238910" y="3575114"/>
              <a:ext cx="184216" cy="386257"/>
            </a:xfrm>
            <a:prstGeom prst="line">
              <a:avLst/>
            </a:prstGeom>
            <a:noFill/>
            <a:ln w="44450" cmpd="dbl">
              <a:solidFill>
                <a:schemeClr val="dk1">
                  <a:shade val="95000"/>
                  <a:satMod val="105000"/>
                </a:schemeClr>
              </a:solidFill>
            </a:ln>
          </p:spPr>
        </p:cxnSp>
        <p:cxnSp>
          <p:nvCxnSpPr>
            <p:cNvPr id="90" name="直接连接符 89"/>
            <p:cNvCxnSpPr>
              <a:stCxn id="49" idx="2"/>
              <a:endCxn id="44" idx="0"/>
            </p:cNvCxnSpPr>
            <p:nvPr/>
          </p:nvCxnSpPr>
          <p:spPr bwMode="auto">
            <a:xfrm>
              <a:off x="9775094" y="3575718"/>
              <a:ext cx="463816" cy="385653"/>
            </a:xfrm>
            <a:prstGeom prst="line">
              <a:avLst/>
            </a:prstGeom>
            <a:noFill/>
            <a:ln w="44450" cmpd="dbl">
              <a:solidFill>
                <a:schemeClr val="dk1">
                  <a:shade val="95000"/>
                  <a:satMod val="105000"/>
                </a:schemeClr>
              </a:solidFill>
            </a:ln>
          </p:spPr>
        </p:cxnSp>
        <p:cxnSp>
          <p:nvCxnSpPr>
            <p:cNvPr id="93" name="直接连接符 92"/>
            <p:cNvCxnSpPr>
              <a:stCxn id="44" idx="2"/>
              <a:endCxn id="43" idx="0"/>
            </p:cNvCxnSpPr>
            <p:nvPr/>
          </p:nvCxnSpPr>
          <p:spPr bwMode="auto">
            <a:xfrm>
              <a:off x="10238910" y="4828669"/>
              <a:ext cx="107360" cy="353640"/>
            </a:xfrm>
            <a:prstGeom prst="line">
              <a:avLst/>
            </a:prstGeom>
            <a:noFill/>
            <a:ln w="44450" cmpd="dbl">
              <a:solidFill>
                <a:schemeClr val="dk1">
                  <a:shade val="95000"/>
                  <a:satMod val="105000"/>
                </a:schemeClr>
              </a:solidFill>
            </a:ln>
          </p:spPr>
        </p:cxnSp>
        <p:cxnSp>
          <p:nvCxnSpPr>
            <p:cNvPr id="12" name="直线连接符 11"/>
            <p:cNvCxnSpPr/>
            <p:nvPr/>
          </p:nvCxnSpPr>
          <p:spPr bwMode="auto">
            <a:xfrm>
              <a:off x="1293220" y="2654570"/>
              <a:ext cx="0" cy="433950"/>
            </a:xfrm>
            <a:prstGeom prst="line">
              <a:avLst/>
            </a:prstGeom>
            <a:noFill/>
            <a:ln>
              <a:solidFill>
                <a:schemeClr val="accent1"/>
              </a:solidFill>
            </a:ln>
          </p:spPr>
        </p:cxnSp>
        <p:cxnSp>
          <p:nvCxnSpPr>
            <p:cNvPr id="58" name="直线连接符 57"/>
            <p:cNvCxnSpPr/>
            <p:nvPr/>
          </p:nvCxnSpPr>
          <p:spPr bwMode="auto">
            <a:xfrm>
              <a:off x="1892514" y="2654570"/>
              <a:ext cx="0" cy="421677"/>
            </a:xfrm>
            <a:prstGeom prst="line">
              <a:avLst/>
            </a:prstGeom>
            <a:noFill/>
            <a:ln>
              <a:solidFill>
                <a:schemeClr val="accent1"/>
              </a:solidFill>
            </a:ln>
          </p:spPr>
        </p:cxnSp>
        <p:cxnSp>
          <p:nvCxnSpPr>
            <p:cNvPr id="60" name="直线连接符 59"/>
            <p:cNvCxnSpPr/>
            <p:nvPr/>
          </p:nvCxnSpPr>
          <p:spPr bwMode="auto">
            <a:xfrm>
              <a:off x="5584386" y="2654570"/>
              <a:ext cx="0" cy="433949"/>
            </a:xfrm>
            <a:prstGeom prst="line">
              <a:avLst/>
            </a:prstGeom>
            <a:noFill/>
            <a:ln>
              <a:solidFill>
                <a:schemeClr val="accent1"/>
              </a:solidFill>
            </a:ln>
          </p:spPr>
        </p:cxnSp>
        <p:cxnSp>
          <p:nvCxnSpPr>
            <p:cNvPr id="62" name="直线连接符 61"/>
            <p:cNvCxnSpPr/>
            <p:nvPr/>
          </p:nvCxnSpPr>
          <p:spPr bwMode="auto">
            <a:xfrm>
              <a:off x="2544598" y="2654570"/>
              <a:ext cx="0" cy="433950"/>
            </a:xfrm>
            <a:prstGeom prst="line">
              <a:avLst/>
            </a:prstGeom>
            <a:noFill/>
            <a:ln>
              <a:solidFill>
                <a:schemeClr val="accent1"/>
              </a:solidFill>
            </a:ln>
          </p:spPr>
        </p:cxnSp>
        <p:cxnSp>
          <p:nvCxnSpPr>
            <p:cNvPr id="64" name="直线连接符 63"/>
            <p:cNvCxnSpPr/>
            <p:nvPr/>
          </p:nvCxnSpPr>
          <p:spPr bwMode="auto">
            <a:xfrm>
              <a:off x="6293468" y="2654570"/>
              <a:ext cx="0" cy="433949"/>
            </a:xfrm>
            <a:prstGeom prst="line">
              <a:avLst/>
            </a:prstGeom>
            <a:noFill/>
            <a:ln>
              <a:solidFill>
                <a:schemeClr val="accent1"/>
              </a:solidFill>
            </a:ln>
          </p:spPr>
        </p:cxnSp>
        <p:cxnSp>
          <p:nvCxnSpPr>
            <p:cNvPr id="66" name="直线连接符 65"/>
            <p:cNvCxnSpPr/>
            <p:nvPr/>
          </p:nvCxnSpPr>
          <p:spPr bwMode="auto">
            <a:xfrm>
              <a:off x="6445868" y="1812558"/>
              <a:ext cx="0" cy="830946"/>
            </a:xfrm>
            <a:prstGeom prst="line">
              <a:avLst/>
            </a:prstGeom>
            <a:noFill/>
            <a:ln>
              <a:solidFill>
                <a:schemeClr val="accent1"/>
              </a:solidFill>
            </a:ln>
          </p:spPr>
        </p:cxnSp>
        <p:cxnSp>
          <p:nvCxnSpPr>
            <p:cNvPr id="67" name="直线连接符 66"/>
            <p:cNvCxnSpPr>
              <a:stCxn id="52" idx="2"/>
            </p:cNvCxnSpPr>
            <p:nvPr/>
          </p:nvCxnSpPr>
          <p:spPr bwMode="auto">
            <a:xfrm>
              <a:off x="10868789" y="1870598"/>
              <a:ext cx="0" cy="771699"/>
            </a:xfrm>
            <a:prstGeom prst="line">
              <a:avLst/>
            </a:prstGeom>
            <a:noFill/>
            <a:ln>
              <a:solidFill>
                <a:schemeClr val="accent1"/>
              </a:solidFill>
            </a:ln>
          </p:spPr>
        </p:cxnSp>
        <p:cxnSp>
          <p:nvCxnSpPr>
            <p:cNvPr id="69" name="直线连接符 68"/>
            <p:cNvCxnSpPr/>
            <p:nvPr/>
          </p:nvCxnSpPr>
          <p:spPr bwMode="auto">
            <a:xfrm>
              <a:off x="9721282" y="2642297"/>
              <a:ext cx="0" cy="433951"/>
            </a:xfrm>
            <a:prstGeom prst="line">
              <a:avLst/>
            </a:prstGeom>
            <a:noFill/>
            <a:ln>
              <a:solidFill>
                <a:schemeClr val="accent1"/>
              </a:solidFill>
            </a:ln>
          </p:spPr>
        </p:cxnSp>
        <p:cxnSp>
          <p:nvCxnSpPr>
            <p:cNvPr id="70" name="直线连接符 69"/>
            <p:cNvCxnSpPr/>
            <p:nvPr/>
          </p:nvCxnSpPr>
          <p:spPr bwMode="auto">
            <a:xfrm>
              <a:off x="10419680" y="2654570"/>
              <a:ext cx="0" cy="421678"/>
            </a:xfrm>
            <a:prstGeom prst="line">
              <a:avLst/>
            </a:prstGeom>
            <a:noFill/>
            <a:ln>
              <a:solidFill>
                <a:schemeClr val="accent1"/>
              </a:solidFill>
            </a:ln>
          </p:spPr>
        </p:cxnSp>
        <p:sp>
          <p:nvSpPr>
            <p:cNvPr id="19" name="文本框 18"/>
            <p:cNvSpPr txBox="1"/>
            <p:nvPr/>
          </p:nvSpPr>
          <p:spPr>
            <a:xfrm>
              <a:off x="1217900" y="5180804"/>
              <a:ext cx="873555" cy="369332"/>
            </a:xfrm>
            <a:prstGeom prst="rect">
              <a:avLst/>
            </a:prstGeom>
            <a:noFill/>
          </p:spPr>
          <p:txBody>
            <a:bodyPr wrap="square" rtlCol="0">
              <a:spAutoFit/>
            </a:bodyPr>
            <a:lstStyle/>
            <a:p>
              <a:r>
                <a:rPr kumimoji="1" lang="zh-CN" altLang="en-US" dirty="0" smtClean="0"/>
                <a:t>存储</a:t>
              </a:r>
              <a:endParaRPr kumimoji="1" lang="zh-CN" altLang="en-US" dirty="0"/>
            </a:p>
          </p:txBody>
        </p:sp>
        <p:sp>
          <p:nvSpPr>
            <p:cNvPr id="71" name="文本框 70"/>
            <p:cNvSpPr txBox="1"/>
            <p:nvPr/>
          </p:nvSpPr>
          <p:spPr>
            <a:xfrm>
              <a:off x="5629334" y="5146498"/>
              <a:ext cx="873555" cy="369332"/>
            </a:xfrm>
            <a:prstGeom prst="rect">
              <a:avLst/>
            </a:prstGeom>
            <a:noFill/>
          </p:spPr>
          <p:txBody>
            <a:bodyPr wrap="square" rtlCol="0">
              <a:spAutoFit/>
            </a:bodyPr>
            <a:lstStyle/>
            <a:p>
              <a:r>
                <a:rPr kumimoji="1" lang="zh-CN" altLang="en-US" dirty="0" smtClean="0"/>
                <a:t>存储</a:t>
              </a:r>
              <a:endParaRPr kumimoji="1" lang="zh-CN" altLang="en-US" dirty="0"/>
            </a:p>
          </p:txBody>
        </p:sp>
        <p:sp>
          <p:nvSpPr>
            <p:cNvPr id="72" name="文本框 71"/>
            <p:cNvSpPr txBox="1"/>
            <p:nvPr/>
          </p:nvSpPr>
          <p:spPr>
            <a:xfrm>
              <a:off x="10808932" y="5143505"/>
              <a:ext cx="873555" cy="369332"/>
            </a:xfrm>
            <a:prstGeom prst="rect">
              <a:avLst/>
            </a:prstGeom>
            <a:noFill/>
          </p:spPr>
          <p:txBody>
            <a:bodyPr wrap="square" rtlCol="0">
              <a:spAutoFit/>
            </a:bodyPr>
            <a:lstStyle/>
            <a:p>
              <a:r>
                <a:rPr kumimoji="1" lang="zh-CN" altLang="en-US" dirty="0" smtClean="0"/>
                <a:t>存储</a:t>
              </a:r>
              <a:endParaRPr kumimoji="1" lang="zh-CN" altLang="en-US" dirty="0"/>
            </a:p>
          </p:txBody>
        </p:sp>
        <p:sp>
          <p:nvSpPr>
            <p:cNvPr id="30" name="文本框 29"/>
            <p:cNvSpPr txBox="1"/>
            <p:nvPr/>
          </p:nvSpPr>
          <p:spPr>
            <a:xfrm>
              <a:off x="6785340" y="1329089"/>
              <a:ext cx="909868" cy="923330"/>
            </a:xfrm>
            <a:prstGeom prst="rect">
              <a:avLst/>
            </a:prstGeom>
            <a:noFill/>
          </p:spPr>
          <p:txBody>
            <a:bodyPr wrap="square" rtlCol="0">
              <a:spAutoFit/>
            </a:bodyPr>
            <a:lstStyle/>
            <a:p>
              <a:r>
                <a:rPr kumimoji="1" lang="zh-CN" altLang="en-US" dirty="0" smtClean="0"/>
                <a:t>容灾管理服务器</a:t>
              </a:r>
              <a:endParaRPr kumimoji="1" lang="zh-CN" altLang="en-US" dirty="0"/>
            </a:p>
          </p:txBody>
        </p:sp>
        <p:sp>
          <p:nvSpPr>
            <p:cNvPr id="79" name="文本框 78"/>
            <p:cNvSpPr txBox="1"/>
            <p:nvPr/>
          </p:nvSpPr>
          <p:spPr>
            <a:xfrm>
              <a:off x="11021275" y="1356301"/>
              <a:ext cx="909868" cy="923330"/>
            </a:xfrm>
            <a:prstGeom prst="rect">
              <a:avLst/>
            </a:prstGeom>
            <a:noFill/>
          </p:spPr>
          <p:txBody>
            <a:bodyPr wrap="square" rtlCol="0">
              <a:spAutoFit/>
            </a:bodyPr>
            <a:lstStyle/>
            <a:p>
              <a:r>
                <a:rPr kumimoji="1" lang="zh-CN" altLang="en-US" dirty="0" smtClean="0"/>
                <a:t>容灾管理服务器</a:t>
              </a:r>
              <a:endParaRPr kumimoji="1" lang="zh-CN" altLang="en-US" dirty="0"/>
            </a:p>
          </p:txBody>
        </p:sp>
      </p:grpSp>
      <p:pic>
        <p:nvPicPr>
          <p:cNvPr id="99" name="图片 9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557651" y="2333061"/>
            <a:ext cx="592825" cy="592825"/>
          </a:xfrm>
          <a:prstGeom prst="rect">
            <a:avLst/>
          </a:prstGeom>
        </p:spPr>
      </p:pic>
      <p:pic>
        <p:nvPicPr>
          <p:cNvPr id="100" name="图片 9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00281" y="2313147"/>
            <a:ext cx="592825" cy="592825"/>
          </a:xfrm>
          <a:prstGeom prst="rect">
            <a:avLst/>
          </a:prstGeom>
        </p:spPr>
      </p:pic>
      <p:cxnSp>
        <p:nvCxnSpPr>
          <p:cNvPr id="127" name="直接连接符 30"/>
          <p:cNvCxnSpPr/>
          <p:nvPr/>
        </p:nvCxnSpPr>
        <p:spPr bwMode="auto">
          <a:xfrm>
            <a:off x="6821750" y="4596753"/>
            <a:ext cx="2303147" cy="0"/>
          </a:xfrm>
          <a:prstGeom prst="line">
            <a:avLst/>
          </a:prstGeom>
          <a:ln/>
        </p:spPr>
        <p:style>
          <a:lnRef idx="1">
            <a:schemeClr val="dk1"/>
          </a:lnRef>
          <a:fillRef idx="0">
            <a:schemeClr val="dk1"/>
          </a:fillRef>
          <a:effectRef idx="0">
            <a:schemeClr val="dk1"/>
          </a:effectRef>
          <a:fontRef idx="minor">
            <a:schemeClr val="tx1"/>
          </a:fontRef>
        </p:style>
      </p:cxnSp>
      <p:pic>
        <p:nvPicPr>
          <p:cNvPr id="124" name="图片 1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60293" y="4257658"/>
            <a:ext cx="678192" cy="678192"/>
          </a:xfrm>
          <a:prstGeom prst="rect">
            <a:avLst/>
          </a:prstGeom>
        </p:spPr>
      </p:pic>
      <p:pic>
        <p:nvPicPr>
          <p:cNvPr id="125" name="图片 124"/>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758787" y="4085376"/>
            <a:ext cx="592825" cy="592825"/>
          </a:xfrm>
          <a:prstGeom prst="rect">
            <a:avLst/>
          </a:prstGeom>
        </p:spPr>
      </p:pic>
      <p:cxnSp>
        <p:nvCxnSpPr>
          <p:cNvPr id="141" name="肘形连接符 140"/>
          <p:cNvCxnSpPr>
            <a:endCxn id="43" idx="1"/>
          </p:cNvCxnSpPr>
          <p:nvPr/>
        </p:nvCxnSpPr>
        <p:spPr bwMode="auto">
          <a:xfrm>
            <a:off x="8838870" y="4726550"/>
            <a:ext cx="1169135" cy="958247"/>
          </a:xfrm>
          <a:prstGeom prst="bentConnector3">
            <a:avLst>
              <a:gd name="adj1" fmla="val 1870"/>
            </a:avLst>
          </a:prstGeom>
          <a:noFill/>
          <a:ln>
            <a:solidFill>
              <a:schemeClr val="tx1"/>
            </a:solidFill>
          </a:ln>
        </p:spPr>
      </p:cxnSp>
      <p:pic>
        <p:nvPicPr>
          <p:cNvPr id="126" name="图片 1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517190" y="4250677"/>
            <a:ext cx="692153" cy="692153"/>
          </a:xfrm>
          <a:prstGeom prst="rect">
            <a:avLst/>
          </a:prstGeom>
        </p:spPr>
      </p:pic>
      <p:cxnSp>
        <p:nvCxnSpPr>
          <p:cNvPr id="131" name="肘形连接符 130"/>
          <p:cNvCxnSpPr/>
          <p:nvPr/>
        </p:nvCxnSpPr>
        <p:spPr bwMode="auto">
          <a:xfrm rot="10800000" flipV="1">
            <a:off x="5621793" y="4800811"/>
            <a:ext cx="1594928" cy="911476"/>
          </a:xfrm>
          <a:prstGeom prst="bentConnector3">
            <a:avLst>
              <a:gd name="adj1" fmla="val 607"/>
            </a:avLst>
          </a:prstGeom>
          <a:noFill/>
          <a:ln>
            <a:solidFill>
              <a:schemeClr val="tx1"/>
            </a:solidFill>
          </a:ln>
        </p:spPr>
      </p:cxnSp>
      <p:cxnSp>
        <p:nvCxnSpPr>
          <p:cNvPr id="95" name="直接连接符 94"/>
          <p:cNvCxnSpPr/>
          <p:nvPr/>
        </p:nvCxnSpPr>
        <p:spPr bwMode="auto">
          <a:xfrm>
            <a:off x="6433892" y="5355810"/>
            <a:ext cx="0" cy="116076"/>
          </a:xfrm>
          <a:prstGeom prst="line">
            <a:avLst/>
          </a:prstGeom>
          <a:noFill/>
          <a:ln>
            <a:noFill/>
          </a:ln>
        </p:spPr>
      </p:cxnSp>
      <p:grpSp>
        <p:nvGrpSpPr>
          <p:cNvPr id="143" name="组合 142"/>
          <p:cNvGrpSpPr/>
          <p:nvPr/>
        </p:nvGrpSpPr>
        <p:grpSpPr>
          <a:xfrm>
            <a:off x="2533116" y="4596753"/>
            <a:ext cx="7474889" cy="1228694"/>
            <a:chOff x="2533116" y="4596753"/>
            <a:chExt cx="7474889" cy="1228694"/>
          </a:xfrm>
        </p:grpSpPr>
        <p:cxnSp>
          <p:nvCxnSpPr>
            <p:cNvPr id="10" name="直接连接符 9"/>
            <p:cNvCxnSpPr/>
            <p:nvPr/>
          </p:nvCxnSpPr>
          <p:spPr bwMode="auto">
            <a:xfrm>
              <a:off x="2866119" y="4596753"/>
              <a:ext cx="1593154"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1" name="直接连接符 20"/>
            <p:cNvCxnSpPr>
              <a:stCxn id="40" idx="3"/>
            </p:cNvCxnSpPr>
            <p:nvPr/>
          </p:nvCxnSpPr>
          <p:spPr bwMode="auto">
            <a:xfrm>
              <a:off x="2533116" y="5684796"/>
              <a:ext cx="333003" cy="1"/>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37" name="直接连接符 36"/>
            <p:cNvCxnSpPr/>
            <p:nvPr/>
          </p:nvCxnSpPr>
          <p:spPr bwMode="auto">
            <a:xfrm flipV="1">
              <a:off x="2866119" y="4596753"/>
              <a:ext cx="0" cy="1088044"/>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73" name="直接连接符 72"/>
            <p:cNvCxnSpPr/>
            <p:nvPr/>
          </p:nvCxnSpPr>
          <p:spPr bwMode="auto">
            <a:xfrm>
              <a:off x="4459273" y="4596753"/>
              <a:ext cx="0" cy="1096355"/>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82" name="直接连接符 81"/>
            <p:cNvCxnSpPr>
              <a:stCxn id="42" idx="1"/>
            </p:cNvCxnSpPr>
            <p:nvPr/>
          </p:nvCxnSpPr>
          <p:spPr bwMode="auto">
            <a:xfrm flipH="1">
              <a:off x="4459273" y="5682099"/>
              <a:ext cx="524754" cy="22018"/>
            </a:xfrm>
            <a:prstGeom prst="line">
              <a:avLst/>
            </a:prstGeom>
            <a:ln>
              <a:prstDash val="dash"/>
              <a:headEnd type="arrow" w="med" len="med"/>
              <a:tailEnd type="none" w="med" len="med"/>
            </a:ln>
          </p:spPr>
          <p:style>
            <a:lnRef idx="1">
              <a:schemeClr val="dk1"/>
            </a:lnRef>
            <a:fillRef idx="0">
              <a:schemeClr val="dk1"/>
            </a:fillRef>
            <a:effectRef idx="0">
              <a:schemeClr val="dk1"/>
            </a:effectRef>
            <a:fontRef idx="minor">
              <a:schemeClr val="tx1"/>
            </a:fontRef>
          </p:style>
        </p:cxnSp>
        <p:grpSp>
          <p:nvGrpSpPr>
            <p:cNvPr id="142" name="组合 141"/>
            <p:cNvGrpSpPr/>
            <p:nvPr/>
          </p:nvGrpSpPr>
          <p:grpSpPr>
            <a:xfrm>
              <a:off x="5600236" y="4942829"/>
              <a:ext cx="4407769" cy="882618"/>
              <a:chOff x="5600236" y="4942829"/>
              <a:chExt cx="4407769" cy="882618"/>
            </a:xfrm>
          </p:grpSpPr>
          <p:cxnSp>
            <p:nvCxnSpPr>
              <p:cNvPr id="89" name="直接连接符 88"/>
              <p:cNvCxnSpPr/>
              <p:nvPr/>
            </p:nvCxnSpPr>
            <p:spPr bwMode="auto">
              <a:xfrm>
                <a:off x="5600236" y="5810252"/>
                <a:ext cx="1838249"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92" name="直接连接符 91"/>
              <p:cNvCxnSpPr/>
              <p:nvPr/>
            </p:nvCxnSpPr>
            <p:spPr bwMode="auto">
              <a:xfrm flipV="1">
                <a:off x="7438485" y="4979133"/>
                <a:ext cx="0" cy="83111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2" name="直接连接符 101"/>
              <p:cNvCxnSpPr/>
              <p:nvPr/>
            </p:nvCxnSpPr>
            <p:spPr bwMode="auto">
              <a:xfrm>
                <a:off x="7438485" y="4942829"/>
                <a:ext cx="1161265"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4" name="直接连接符 103"/>
              <p:cNvCxnSpPr/>
              <p:nvPr/>
            </p:nvCxnSpPr>
            <p:spPr bwMode="auto">
              <a:xfrm>
                <a:off x="8599750" y="4979133"/>
                <a:ext cx="0" cy="831119"/>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09" name="直接连接符 108"/>
              <p:cNvCxnSpPr/>
              <p:nvPr/>
            </p:nvCxnSpPr>
            <p:spPr bwMode="auto">
              <a:xfrm>
                <a:off x="8599750" y="5821479"/>
                <a:ext cx="1408255" cy="3968"/>
              </a:xfrm>
              <a:prstGeom prst="line">
                <a:avLst/>
              </a:prstGeom>
              <a:ln>
                <a:prstDash val="dash"/>
                <a:headEnd type="none" w="med" len="med"/>
                <a:tailEnd type="arrow" w="med" len="med"/>
              </a:ln>
            </p:spPr>
            <p:style>
              <a:lnRef idx="1">
                <a:schemeClr val="dk1"/>
              </a:lnRef>
              <a:fillRef idx="0">
                <a:schemeClr val="dk1"/>
              </a:fillRef>
              <a:effectRef idx="0">
                <a:schemeClr val="dk1"/>
              </a:effectRef>
              <a:fontRef idx="minor">
                <a:schemeClr val="tx1"/>
              </a:fontRef>
            </p:style>
          </p:cxnSp>
        </p:grpSp>
      </p:grpSp>
      <p:sp>
        <p:nvSpPr>
          <p:cNvPr id="110" name="矩形 109"/>
          <p:cNvSpPr/>
          <p:nvPr/>
        </p:nvSpPr>
        <p:spPr bwMode="auto">
          <a:xfrm>
            <a:off x="2314040" y="4161497"/>
            <a:ext cx="928633" cy="352589"/>
          </a:xfrm>
          <a:prstGeom prst="rect">
            <a:avLst/>
          </a:prstGeom>
          <a:solidFill>
            <a:srgbClr val="D81E06"/>
          </a:solidFill>
          <a:ln>
            <a:noFill/>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zh-CN" altLang="en-US"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磁盘阵列</a:t>
            </a:r>
          </a:p>
        </p:txBody>
      </p:sp>
      <p:sp>
        <p:nvSpPr>
          <p:cNvPr id="118" name="矩形 117"/>
          <p:cNvSpPr/>
          <p:nvPr/>
        </p:nvSpPr>
        <p:spPr bwMode="auto">
          <a:xfrm>
            <a:off x="4459273" y="4137570"/>
            <a:ext cx="928633" cy="352589"/>
          </a:xfrm>
          <a:prstGeom prst="rect">
            <a:avLst/>
          </a:prstGeom>
          <a:solidFill>
            <a:srgbClr val="D81E06"/>
          </a:solidFill>
          <a:ln>
            <a:noFill/>
          </a:ln>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zh-CN" altLang="en-US" sz="1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磁盘阵列</a:t>
            </a:r>
          </a:p>
        </p:txBody>
      </p:sp>
      <p:cxnSp>
        <p:nvCxnSpPr>
          <p:cNvPr id="112" name="直接连接符 111"/>
          <p:cNvCxnSpPr/>
          <p:nvPr/>
        </p:nvCxnSpPr>
        <p:spPr bwMode="auto">
          <a:xfrm flipH="1">
            <a:off x="3091543" y="3068062"/>
            <a:ext cx="10361" cy="1093435"/>
          </a:xfrm>
          <a:prstGeom prst="line">
            <a:avLst/>
          </a:prstGeom>
          <a:ln/>
        </p:spPr>
        <p:style>
          <a:lnRef idx="1">
            <a:schemeClr val="dk1"/>
          </a:lnRef>
          <a:fillRef idx="0">
            <a:schemeClr val="dk1"/>
          </a:fillRef>
          <a:effectRef idx="0">
            <a:schemeClr val="dk1"/>
          </a:effectRef>
          <a:fontRef idx="minor">
            <a:schemeClr val="tx1"/>
          </a:fontRef>
        </p:style>
      </p:cxnSp>
      <p:cxnSp>
        <p:nvCxnSpPr>
          <p:cNvPr id="122" name="直接连接符 121"/>
          <p:cNvCxnSpPr/>
          <p:nvPr/>
        </p:nvCxnSpPr>
        <p:spPr bwMode="auto">
          <a:xfrm flipH="1">
            <a:off x="4797452" y="3059697"/>
            <a:ext cx="10361" cy="1093435"/>
          </a:xfrm>
          <a:prstGeom prst="line">
            <a:avLst/>
          </a:prstGeom>
          <a:ln/>
        </p:spPr>
        <p:style>
          <a:lnRef idx="1">
            <a:schemeClr val="dk1"/>
          </a:lnRef>
          <a:fillRef idx="0">
            <a:schemeClr val="dk1"/>
          </a:fillRef>
          <a:effectRef idx="0">
            <a:schemeClr val="dk1"/>
          </a:effectRef>
          <a:fontRef idx="minor">
            <a:schemeClr val="tx1"/>
          </a:fontRef>
        </p:style>
      </p:cxnSp>
      <p:cxnSp>
        <p:nvCxnSpPr>
          <p:cNvPr id="123" name="直接连接符 122"/>
          <p:cNvCxnSpPr>
            <a:stCxn id="110" idx="1"/>
          </p:cNvCxnSpPr>
          <p:nvPr/>
        </p:nvCxnSpPr>
        <p:spPr bwMode="auto">
          <a:xfrm flipH="1">
            <a:off x="1808228" y="4337792"/>
            <a:ext cx="505812" cy="92258"/>
          </a:xfrm>
          <a:prstGeom prst="line">
            <a:avLst/>
          </a:prstGeom>
          <a:noFill/>
          <a:ln w="44450" cmpd="dbl">
            <a:solidFill>
              <a:schemeClr val="dk1">
                <a:shade val="95000"/>
                <a:satMod val="105000"/>
              </a:schemeClr>
            </a:solidFill>
          </a:ln>
        </p:spPr>
      </p:cxnSp>
      <p:cxnSp>
        <p:nvCxnSpPr>
          <p:cNvPr id="128" name="直接连接符 127"/>
          <p:cNvCxnSpPr>
            <a:stCxn id="41" idx="1"/>
            <a:endCxn id="118" idx="3"/>
          </p:cNvCxnSpPr>
          <p:nvPr/>
        </p:nvCxnSpPr>
        <p:spPr bwMode="auto">
          <a:xfrm flipH="1" flipV="1">
            <a:off x="5387906" y="4313865"/>
            <a:ext cx="227020" cy="78864"/>
          </a:xfrm>
          <a:prstGeom prst="line">
            <a:avLst/>
          </a:prstGeom>
          <a:noFill/>
          <a:ln w="44450" cmpd="dbl">
            <a:solidFill>
              <a:schemeClr val="dk1">
                <a:shade val="95000"/>
                <a:satMod val="105000"/>
              </a:schemeClr>
            </a:solidFill>
          </a:ln>
        </p:spPr>
      </p:cxnSp>
      <p:sp>
        <p:nvSpPr>
          <p:cNvPr id="137" name="椭圆 136"/>
          <p:cNvSpPr/>
          <p:nvPr/>
        </p:nvSpPr>
        <p:spPr bwMode="auto">
          <a:xfrm>
            <a:off x="3310799" y="4054669"/>
            <a:ext cx="1019454" cy="541645"/>
          </a:xfrm>
          <a:prstGeom prst="ellipse">
            <a:avLst/>
          </a:prstGeom>
          <a:noFill/>
          <a:ln>
            <a:solidFill>
              <a:srgbClr val="D81E06"/>
            </a:solidFill>
          </a:ln>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zh-CN" altLang="en-US" sz="1400" b="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数据复制网络</a:t>
            </a:r>
          </a:p>
        </p:txBody>
      </p:sp>
      <p:sp>
        <p:nvSpPr>
          <p:cNvPr id="153" name="文本框 152"/>
          <p:cNvSpPr txBox="1"/>
          <p:nvPr/>
        </p:nvSpPr>
        <p:spPr>
          <a:xfrm>
            <a:off x="3319756" y="5645813"/>
            <a:ext cx="1283801" cy="307777"/>
          </a:xfrm>
          <a:prstGeom prst="rect">
            <a:avLst/>
          </a:prstGeom>
          <a:noFill/>
        </p:spPr>
        <p:txBody>
          <a:bodyPr wrap="square" rtlCol="0">
            <a:spAutoFit/>
          </a:bodyPr>
          <a:lstStyle/>
          <a:p>
            <a:r>
              <a:rPr lang="zh-CN" altLang="en-US" sz="1400" dirty="0" smtClean="0"/>
              <a:t>同步复制</a:t>
            </a:r>
            <a:endParaRPr lang="zh-CN" altLang="en-US" sz="1400" dirty="0">
              <a:latin typeface="微软雅黑" panose="020B0503020204020204" pitchFamily="34" charset="-122"/>
              <a:ea typeface="微软雅黑" panose="020B0503020204020204" pitchFamily="34" charset="-122"/>
            </a:endParaRPr>
          </a:p>
        </p:txBody>
      </p:sp>
      <p:sp>
        <p:nvSpPr>
          <p:cNvPr id="154" name="文本框 153"/>
          <p:cNvSpPr txBox="1"/>
          <p:nvPr/>
        </p:nvSpPr>
        <p:spPr>
          <a:xfrm>
            <a:off x="7587840" y="5648633"/>
            <a:ext cx="1283801" cy="307777"/>
          </a:xfrm>
          <a:prstGeom prst="rect">
            <a:avLst/>
          </a:prstGeom>
          <a:noFill/>
        </p:spPr>
        <p:txBody>
          <a:bodyPr wrap="square" rtlCol="0">
            <a:spAutoFit/>
          </a:bodyPr>
          <a:lstStyle/>
          <a:p>
            <a:r>
              <a:rPr lang="zh-CN" altLang="en-US" sz="1400" dirty="0" smtClean="0"/>
              <a:t>异步复制</a:t>
            </a:r>
            <a:endParaRPr lang="zh-CN" altLang="en-US" sz="1400" dirty="0">
              <a:latin typeface="微软雅黑" panose="020B0503020204020204" pitchFamily="34" charset="-122"/>
              <a:ea typeface="微软雅黑" panose="020B0503020204020204" pitchFamily="34" charset="-122"/>
            </a:endParaRPr>
          </a:p>
        </p:txBody>
      </p:sp>
      <p:sp>
        <p:nvSpPr>
          <p:cNvPr id="94" name="文本框 93"/>
          <p:cNvSpPr txBox="1"/>
          <p:nvPr/>
        </p:nvSpPr>
        <p:spPr>
          <a:xfrm>
            <a:off x="297091" y="721217"/>
            <a:ext cx="256902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容</a:t>
            </a:r>
            <a:r>
              <a:rPr lang="zh-CN" altLang="en-US" sz="2400" b="1" dirty="0" smtClean="0">
                <a:solidFill>
                  <a:prstClr val="black"/>
                </a:solidFill>
                <a:latin typeface="微软雅黑" panose="020B0503020204020204" pitchFamily="34" charset="-122"/>
                <a:ea typeface="微软雅黑" panose="020B0503020204020204" pitchFamily="34" charset="-122"/>
              </a:rPr>
              <a:t>灾方案</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4494053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3912599" y="1804208"/>
            <a:ext cx="2106515" cy="3924910"/>
            <a:chOff x="5040173" y="1502861"/>
            <a:chExt cx="2106515" cy="3924910"/>
          </a:xfrm>
        </p:grpSpPr>
        <p:sp>
          <p:nvSpPr>
            <p:cNvPr id="45" name="六边形 44"/>
            <p:cNvSpPr/>
            <p:nvPr/>
          </p:nvSpPr>
          <p:spPr>
            <a:xfrm rot="5400000">
              <a:off x="5092316" y="2355271"/>
              <a:ext cx="1751004" cy="1509486"/>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166659" y="1502861"/>
              <a:ext cx="1980029"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虚拟化</a:t>
              </a:r>
              <a:r>
                <a:rPr lang="zh-CN" altLang="en-US" sz="2800" b="1" dirty="0" smtClean="0">
                  <a:solidFill>
                    <a:srgbClr val="C00000"/>
                  </a:solidFill>
                  <a:latin typeface="微软雅黑" panose="020B0503020204020204" pitchFamily="34" charset="-122"/>
                  <a:ea typeface="微软雅黑" panose="020B0503020204020204" pitchFamily="34" charset="-122"/>
                </a:rPr>
                <a:t>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5040173" y="4426596"/>
              <a:ext cx="1914843" cy="1001175"/>
              <a:chOff x="844579" y="4470370"/>
              <a:chExt cx="2419322" cy="1001175"/>
            </a:xfrm>
          </p:grpSpPr>
          <p:sp>
            <p:nvSpPr>
              <p:cNvPr id="52" name="矩形 51"/>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安全隔离</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云平台加固安全</a:t>
                </a:r>
              </a:p>
            </p:txBody>
          </p:sp>
        </p:gr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5346" y="2567848"/>
              <a:ext cx="990600" cy="990600"/>
            </a:xfrm>
            <a:prstGeom prst="rect">
              <a:avLst/>
            </a:prstGeom>
          </p:spPr>
        </p:pic>
      </p:grpSp>
      <p:grpSp>
        <p:nvGrpSpPr>
          <p:cNvPr id="12" name="组合 11"/>
          <p:cNvGrpSpPr/>
          <p:nvPr/>
        </p:nvGrpSpPr>
        <p:grpSpPr>
          <a:xfrm>
            <a:off x="9392187" y="1804208"/>
            <a:ext cx="1914843" cy="3924910"/>
            <a:chOff x="1919892" y="1642561"/>
            <a:chExt cx="1914843" cy="3924910"/>
          </a:xfrm>
        </p:grpSpPr>
        <p:grpSp>
          <p:nvGrpSpPr>
            <p:cNvPr id="4" name="组合 3"/>
            <p:cNvGrpSpPr/>
            <p:nvPr/>
          </p:nvGrpSpPr>
          <p:grpSpPr>
            <a:xfrm>
              <a:off x="1919892" y="4566296"/>
              <a:ext cx="1914843" cy="1001175"/>
              <a:chOff x="844579" y="4470370"/>
              <a:chExt cx="2419322" cy="1001175"/>
            </a:xfrm>
          </p:grpSpPr>
          <p:sp>
            <p:nvSpPr>
              <p:cNvPr id="24" name="矩形 23"/>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电子邮件安全</a:t>
                </a:r>
              </a:p>
              <a:p>
                <a:pPr algn="ctr"/>
                <a:r>
                  <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rPr>
                  <a:t>WEB</a:t>
                </a: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应用防火墙</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网页防篡改</a:t>
                </a:r>
              </a:p>
            </p:txBody>
          </p:sp>
        </p:grpSp>
        <p:sp>
          <p:nvSpPr>
            <p:cNvPr id="2" name="六边形 1"/>
            <p:cNvSpPr/>
            <p:nvPr/>
          </p:nvSpPr>
          <p:spPr>
            <a:xfrm rot="5400000">
              <a:off x="1989693" y="2494972"/>
              <a:ext cx="1751004" cy="1509486"/>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078265" y="1642561"/>
              <a:ext cx="1620957" cy="523220"/>
            </a:xfrm>
            <a:prstGeom prst="rect">
              <a:avLst/>
            </a:prstGeom>
            <a:noFill/>
          </p:spPr>
          <p:txBody>
            <a:bodyPr wrap="none" rtlCol="0">
              <a:spAutoFit/>
            </a:bodyPr>
            <a:lstStyle/>
            <a:p>
              <a:r>
                <a:rPr lang="zh-CN" altLang="en-US" sz="2800" b="1" dirty="0" smtClean="0">
                  <a:solidFill>
                    <a:srgbClr val="C00000"/>
                  </a:solidFill>
                  <a:latin typeface="微软雅黑" panose="020B0503020204020204" pitchFamily="34" charset="-122"/>
                  <a:ea typeface="微软雅黑" panose="020B0503020204020204" pitchFamily="34" charset="-122"/>
                </a:rPr>
                <a:t>应用安全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6125" y="2558190"/>
              <a:ext cx="1358140" cy="1358140"/>
            </a:xfrm>
            <a:prstGeom prst="rect">
              <a:avLst/>
            </a:prstGeom>
          </p:spPr>
        </p:pic>
      </p:grpSp>
      <p:grpSp>
        <p:nvGrpSpPr>
          <p:cNvPr id="15" name="组合 14"/>
          <p:cNvGrpSpPr/>
          <p:nvPr/>
        </p:nvGrpSpPr>
        <p:grpSpPr>
          <a:xfrm>
            <a:off x="1365655" y="1839987"/>
            <a:ext cx="1792836" cy="3923956"/>
            <a:chOff x="8095570" y="1839688"/>
            <a:chExt cx="1792836" cy="3923956"/>
          </a:xfrm>
        </p:grpSpPr>
        <p:sp>
          <p:nvSpPr>
            <p:cNvPr id="46" name="六边形 45"/>
            <p:cNvSpPr/>
            <p:nvPr/>
          </p:nvSpPr>
          <p:spPr>
            <a:xfrm rot="5400000">
              <a:off x="8126217" y="2692098"/>
              <a:ext cx="1751004" cy="1509486"/>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8181510" y="1839688"/>
              <a:ext cx="1620957"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网络</a:t>
              </a:r>
              <a:r>
                <a:rPr lang="zh-CN" altLang="en-US" sz="2800" b="1" dirty="0" smtClean="0">
                  <a:solidFill>
                    <a:srgbClr val="C00000"/>
                  </a:solidFill>
                  <a:latin typeface="微软雅黑" panose="020B0503020204020204" pitchFamily="34" charset="-122"/>
                  <a:ea typeface="微软雅黑" panose="020B0503020204020204" pitchFamily="34" charset="-122"/>
                </a:rPr>
                <a:t>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54" name="组合 53"/>
            <p:cNvGrpSpPr/>
            <p:nvPr/>
          </p:nvGrpSpPr>
          <p:grpSpPr>
            <a:xfrm>
              <a:off x="8095570" y="4762469"/>
              <a:ext cx="1792836" cy="1001175"/>
              <a:chOff x="844579" y="4470370"/>
              <a:chExt cx="2419322" cy="1001175"/>
            </a:xfrm>
          </p:grpSpPr>
          <p:sp>
            <p:nvSpPr>
              <p:cNvPr id="55" name="矩形 54"/>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防火墙         </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流量清洗</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安全域划分</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93719" y="2926387"/>
              <a:ext cx="1016000" cy="1016000"/>
            </a:xfrm>
            <a:prstGeom prst="rect">
              <a:avLst/>
            </a:prstGeom>
          </p:spPr>
        </p:pic>
      </p:grpSp>
      <p:grpSp>
        <p:nvGrpSpPr>
          <p:cNvPr id="6" name="组合 5"/>
          <p:cNvGrpSpPr/>
          <p:nvPr/>
        </p:nvGrpSpPr>
        <p:grpSpPr>
          <a:xfrm>
            <a:off x="6614849" y="1790679"/>
            <a:ext cx="1914843" cy="3924910"/>
            <a:chOff x="9716374" y="1805849"/>
            <a:chExt cx="1914843" cy="3924910"/>
          </a:xfrm>
        </p:grpSpPr>
        <p:grpSp>
          <p:nvGrpSpPr>
            <p:cNvPr id="30" name="组合 29"/>
            <p:cNvGrpSpPr/>
            <p:nvPr/>
          </p:nvGrpSpPr>
          <p:grpSpPr>
            <a:xfrm>
              <a:off x="9716374" y="1805849"/>
              <a:ext cx="1914843" cy="3924910"/>
              <a:chOff x="1919892" y="1642561"/>
              <a:chExt cx="1914843" cy="3924910"/>
            </a:xfrm>
          </p:grpSpPr>
          <p:grpSp>
            <p:nvGrpSpPr>
              <p:cNvPr id="32" name="组合 31"/>
              <p:cNvGrpSpPr/>
              <p:nvPr/>
            </p:nvGrpSpPr>
            <p:grpSpPr>
              <a:xfrm>
                <a:off x="1919892" y="4566296"/>
                <a:ext cx="1914843" cy="1001175"/>
                <a:chOff x="844579" y="4470370"/>
                <a:chExt cx="2419322" cy="1001175"/>
              </a:xfrm>
            </p:grpSpPr>
            <p:sp>
              <p:nvSpPr>
                <p:cNvPr id="35" name="矩形 34"/>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文档权限管理</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数据销毁</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数据加密</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33" name="六边形 32"/>
              <p:cNvSpPr/>
              <p:nvPr/>
            </p:nvSpPr>
            <p:spPr>
              <a:xfrm rot="5400000">
                <a:off x="1989693" y="2494972"/>
                <a:ext cx="1751004" cy="1509486"/>
              </a:xfrm>
              <a:prstGeom prst="hexagon">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078265" y="1642561"/>
                <a:ext cx="1620957"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数据</a:t>
                </a:r>
                <a:r>
                  <a:rPr lang="zh-CN" altLang="en-US" sz="2800" b="1" dirty="0" smtClean="0">
                    <a:solidFill>
                      <a:srgbClr val="C00000"/>
                    </a:solidFill>
                    <a:latin typeface="微软雅黑" panose="020B0503020204020204" pitchFamily="34" charset="-122"/>
                    <a:ea typeface="微软雅黑" panose="020B0503020204020204" pitchFamily="34" charset="-122"/>
                  </a:rPr>
                  <a:t>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pic>
          <p:nvPicPr>
            <p:cNvPr id="37" name="图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61536" y="2881792"/>
              <a:ext cx="1047377" cy="1047377"/>
            </a:xfrm>
            <a:prstGeom prst="rect">
              <a:avLst/>
            </a:prstGeom>
          </p:spPr>
        </p:pic>
      </p:grpSp>
      <p:sp>
        <p:nvSpPr>
          <p:cNvPr id="40"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solidFill>
                <a:prstClr val="black"/>
              </a:solidFill>
            </a:endParaRPr>
          </a:p>
        </p:txBody>
      </p:sp>
      <p:graphicFrame>
        <p:nvGraphicFramePr>
          <p:cNvPr id="41" name="图示 40"/>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42" name="文本框 41"/>
          <p:cNvSpPr txBox="1"/>
          <p:nvPr/>
        </p:nvSpPr>
        <p:spPr>
          <a:xfrm>
            <a:off x="297091" y="721217"/>
            <a:ext cx="256902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安全</a:t>
            </a:r>
            <a:r>
              <a:rPr lang="zh-CN" altLang="en-US" sz="2400" b="1" dirty="0" smtClean="0">
                <a:solidFill>
                  <a:prstClr val="black"/>
                </a:solidFill>
                <a:latin typeface="微软雅黑" panose="020B0503020204020204" pitchFamily="34" charset="-122"/>
                <a:ea typeface="微软雅黑" panose="020B0503020204020204" pitchFamily="34" charset="-122"/>
              </a:rPr>
              <a:t>方案</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02424570"/>
      </p:ext>
    </p:extLst>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组合 56"/>
          <p:cNvGrpSpPr/>
          <p:nvPr/>
        </p:nvGrpSpPr>
        <p:grpSpPr>
          <a:xfrm>
            <a:off x="1076008" y="1714187"/>
            <a:ext cx="2537454" cy="4145115"/>
            <a:chOff x="519314" y="1311189"/>
            <a:chExt cx="2376283" cy="4870536"/>
          </a:xfrm>
        </p:grpSpPr>
        <p:sp>
          <p:nvSpPr>
            <p:cNvPr id="58" name="矩形 57"/>
            <p:cNvSpPr/>
            <p:nvPr/>
          </p:nvSpPr>
          <p:spPr>
            <a:xfrm>
              <a:off x="519314" y="1311190"/>
              <a:ext cx="2376283" cy="4870524"/>
            </a:xfrm>
            <a:prstGeom prst="rect">
              <a:avLst/>
            </a:prstGeom>
            <a:solidFill>
              <a:schemeClr val="bg1">
                <a:lumMod val="85000"/>
                <a:alpha val="29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半闭框 58"/>
            <p:cNvSpPr/>
            <p:nvPr/>
          </p:nvSpPr>
          <p:spPr>
            <a:xfrm rot="10800000">
              <a:off x="2633861" y="5829515"/>
              <a:ext cx="261735" cy="352200"/>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半闭框 59"/>
            <p:cNvSpPr/>
            <p:nvPr/>
          </p:nvSpPr>
          <p:spPr>
            <a:xfrm>
              <a:off x="519314" y="1311190"/>
              <a:ext cx="261735" cy="352200"/>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半闭框 60"/>
            <p:cNvSpPr/>
            <p:nvPr/>
          </p:nvSpPr>
          <p:spPr>
            <a:xfrm rot="5400000">
              <a:off x="2588628" y="1265956"/>
              <a:ext cx="261735" cy="352201"/>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半闭框 61"/>
            <p:cNvSpPr/>
            <p:nvPr/>
          </p:nvSpPr>
          <p:spPr>
            <a:xfrm rot="16200000">
              <a:off x="564548" y="5874757"/>
              <a:ext cx="261735" cy="352201"/>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0"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solidFill>
                <a:prstClr val="black"/>
              </a:solidFill>
            </a:endParaRPr>
          </a:p>
        </p:txBody>
      </p:sp>
      <p:graphicFrame>
        <p:nvGraphicFramePr>
          <p:cNvPr id="41" name="图示 40"/>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2" name="文本框 41"/>
          <p:cNvSpPr txBox="1"/>
          <p:nvPr/>
        </p:nvSpPr>
        <p:spPr>
          <a:xfrm>
            <a:off x="297091" y="721217"/>
            <a:ext cx="2569028" cy="461665"/>
          </a:xfrm>
          <a:prstGeom prst="rect">
            <a:avLst/>
          </a:prstGeom>
          <a:noFill/>
        </p:spPr>
        <p:txBody>
          <a:bodyPr wrap="square" rtlCol="0">
            <a:spAutoFit/>
          </a:bodyPr>
          <a:lstStyle/>
          <a:p>
            <a:r>
              <a:rPr lang="zh-CN" altLang="en-US" sz="2400" b="1" dirty="0" smtClean="0">
                <a:solidFill>
                  <a:prstClr val="black"/>
                </a:solidFill>
                <a:latin typeface="微软雅黑" panose="020B0503020204020204" pitchFamily="34" charset="-122"/>
                <a:ea typeface="微软雅黑" panose="020B0503020204020204" pitchFamily="34" charset="-122"/>
              </a:rPr>
              <a:t>绿色机房</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8C53DAF1-FFE9-45EB-8A77-444EF790B9F9}"/>
              </a:ext>
            </a:extLst>
          </p:cNvPr>
          <p:cNvSpPr txBox="1"/>
          <p:nvPr/>
        </p:nvSpPr>
        <p:spPr>
          <a:xfrm>
            <a:off x="1170470" y="3578915"/>
            <a:ext cx="2156932" cy="369711"/>
          </a:xfrm>
          <a:prstGeom prst="rect">
            <a:avLst/>
          </a:prstGeom>
          <a:noFill/>
        </p:spPr>
        <p:txBody>
          <a:bodyPr wrap="squar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3</a:t>
            </a:r>
            <a:r>
              <a:rPr lang="en-US" altLang="zh-CN" dirty="0" smtClean="0">
                <a:solidFill>
                  <a:srgbClr val="C00000"/>
                </a:solidFill>
                <a:latin typeface="微软雅黑" panose="020B0503020204020204" pitchFamily="34" charset="-122"/>
                <a:ea typeface="微软雅黑" panose="020B0503020204020204" pitchFamily="34" charset="-122"/>
              </a:rPr>
              <a:t>0</a:t>
            </a:r>
            <a:r>
              <a:rPr lang="en-US" altLang="zh-CN" dirty="0">
                <a:solidFill>
                  <a:srgbClr val="C00000"/>
                </a:solidFill>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能耗用于制冷</a:t>
            </a:r>
            <a:endParaRPr lang="en-US" altLang="zh-CN" dirty="0">
              <a:latin typeface="微软雅黑" panose="020B0503020204020204" pitchFamily="34" charset="-122"/>
              <a:ea typeface="微软雅黑" panose="020B0503020204020204" pitchFamily="34" charset="-122"/>
            </a:endParaRPr>
          </a:p>
        </p:txBody>
      </p:sp>
      <p:sp>
        <p:nvSpPr>
          <p:cNvPr id="48" name="矩形: 圆角 8">
            <a:extLst>
              <a:ext uri="{FF2B5EF4-FFF2-40B4-BE49-F238E27FC236}">
                <a16:creationId xmlns:a16="http://schemas.microsoft.com/office/drawing/2014/main" id="{DE3414FC-CCA8-4C14-A2C7-61450981835F}"/>
              </a:ext>
            </a:extLst>
          </p:cNvPr>
          <p:cNvSpPr/>
          <p:nvPr/>
        </p:nvSpPr>
        <p:spPr bwMode="auto">
          <a:xfrm>
            <a:off x="1263061" y="2195301"/>
            <a:ext cx="2064340" cy="438003"/>
          </a:xfrm>
          <a:prstGeom prst="roundRect">
            <a:avLst/>
          </a:prstGeom>
          <a:solidFill>
            <a:schemeClr val="bg1"/>
          </a:solidFill>
          <a:ln w="38100">
            <a:solidFill>
              <a:srgbClr val="C00000"/>
            </a:solidFill>
          </a:ln>
          <a:effectLst/>
          <a:extLst/>
        </p:spPr>
        <p:txBody>
          <a:bodyPr vert="horz" wrap="square" lIns="91440" tIns="45720" rIns="91440" bIns="45720" numCol="1" rtlCol="0" anchor="t" anchorCtr="0" compatLnSpc="1">
            <a:prstTxWarp prst="textNoShape">
              <a:avLst/>
            </a:prstTxWarp>
          </a:bodyPr>
          <a:lstStyle/>
          <a:p>
            <a:pPr algn="ctr">
              <a:buClr>
                <a:srgbClr val="CC9900"/>
              </a:buClr>
            </a:pPr>
            <a:r>
              <a:rPr lang="zh-CN" altLang="en-US" dirty="0">
                <a:latin typeface="微软雅黑" panose="020B0503020204020204" pitchFamily="34" charset="-122"/>
                <a:ea typeface="微软雅黑" panose="020B0503020204020204" pitchFamily="34" charset="-122"/>
              </a:rPr>
              <a:t>数据中心能耗过高</a:t>
            </a:r>
            <a:endParaRPr kumimoji="0" lang="zh-CN" altLang="en-US" sz="1800" b="0" i="0" u="none" strike="noStrike" cap="none" normalizeH="0" baseline="0" dirty="0">
              <a:ln>
                <a:noFill/>
              </a:ln>
              <a:solidFill>
                <a:srgbClr val="C00000"/>
              </a:solidFill>
              <a:effectLst/>
              <a:latin typeface="Arial" charset="0"/>
              <a:ea typeface="宋体" charset="-122"/>
            </a:endParaRPr>
          </a:p>
        </p:txBody>
      </p:sp>
      <p:sp>
        <p:nvSpPr>
          <p:cNvPr id="51" name="文本框 50">
            <a:extLst>
              <a:ext uri="{FF2B5EF4-FFF2-40B4-BE49-F238E27FC236}">
                <a16:creationId xmlns:a16="http://schemas.microsoft.com/office/drawing/2014/main" id="{0AEE3226-D4C1-4E43-AF94-53AC6E304467}"/>
              </a:ext>
            </a:extLst>
          </p:cNvPr>
          <p:cNvSpPr txBox="1"/>
          <p:nvPr/>
        </p:nvSpPr>
        <p:spPr>
          <a:xfrm>
            <a:off x="1170469" y="3237884"/>
            <a:ext cx="2639285" cy="369711"/>
          </a:xfrm>
          <a:prstGeom prst="rect">
            <a:avLst/>
          </a:prstGeom>
          <a:noFill/>
        </p:spPr>
        <p:txBody>
          <a:bodyPr wrap="square" rtlCol="0">
            <a:spAutoFit/>
          </a:bodyPr>
          <a:lstStyle/>
          <a:p>
            <a:r>
              <a:rPr lang="en-US" altLang="zh-CN" dirty="0">
                <a:solidFill>
                  <a:srgbClr val="C00000"/>
                </a:solidFill>
                <a:latin typeface="微软雅黑" panose="020B0503020204020204" pitchFamily="34" charset="-122"/>
                <a:ea typeface="微软雅黑" panose="020B0503020204020204" pitchFamily="34" charset="-122"/>
              </a:rPr>
              <a:t>70%</a:t>
            </a:r>
            <a:r>
              <a:rPr lang="zh-CN" altLang="en-US" dirty="0">
                <a:latin typeface="微软雅黑" panose="020B0503020204020204" pitchFamily="34" charset="-122"/>
                <a:ea typeface="微软雅黑" panose="020B0503020204020204" pitchFamily="34" charset="-122"/>
              </a:rPr>
              <a:t>运营成本用于能耗</a:t>
            </a:r>
            <a:endParaRPr lang="en-US" altLang="zh-CN" dirty="0">
              <a:latin typeface="微软雅黑" panose="020B0503020204020204" pitchFamily="34" charset="-122"/>
              <a:ea typeface="微软雅黑" panose="020B0503020204020204" pitchFamily="34" charset="-122"/>
            </a:endParaRPr>
          </a:p>
        </p:txBody>
      </p:sp>
      <p:grpSp>
        <p:nvGrpSpPr>
          <p:cNvPr id="63" name="组合 62"/>
          <p:cNvGrpSpPr/>
          <p:nvPr/>
        </p:nvGrpSpPr>
        <p:grpSpPr>
          <a:xfrm>
            <a:off x="4583295" y="3399986"/>
            <a:ext cx="281940" cy="548640"/>
            <a:chOff x="4275040" y="4450279"/>
            <a:chExt cx="281940" cy="548640"/>
          </a:xfrm>
        </p:grpSpPr>
        <p:sp>
          <p:nvSpPr>
            <p:cNvPr id="64" name="燕尾形 63"/>
            <p:cNvSpPr/>
            <p:nvPr/>
          </p:nvSpPr>
          <p:spPr>
            <a:xfrm>
              <a:off x="4275040" y="4450279"/>
              <a:ext cx="281940" cy="548640"/>
            </a:xfrm>
            <a:prstGeom prst="chevron">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燕尾形 64"/>
            <p:cNvSpPr/>
            <p:nvPr/>
          </p:nvSpPr>
          <p:spPr>
            <a:xfrm>
              <a:off x="4275040" y="4612160"/>
              <a:ext cx="89536" cy="224878"/>
            </a:xfrm>
            <a:prstGeom prst="chevron">
              <a:avLst>
                <a:gd name="adj" fmla="val 52760"/>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6" name="组合 65"/>
          <p:cNvGrpSpPr/>
          <p:nvPr/>
        </p:nvGrpSpPr>
        <p:grpSpPr>
          <a:xfrm>
            <a:off x="6824889" y="2304530"/>
            <a:ext cx="3133483" cy="3288192"/>
            <a:chOff x="7022409" y="2180685"/>
            <a:chExt cx="2376282" cy="2493606"/>
          </a:xfrm>
        </p:grpSpPr>
        <p:sp>
          <p:nvSpPr>
            <p:cNvPr id="67" name="椭圆 66"/>
            <p:cNvSpPr/>
            <p:nvPr/>
          </p:nvSpPr>
          <p:spPr>
            <a:xfrm>
              <a:off x="7772400" y="3048000"/>
              <a:ext cx="876300" cy="876300"/>
            </a:xfrm>
            <a:prstGeom prst="ellipse">
              <a:avLst/>
            </a:prstGeom>
            <a:solidFill>
              <a:srgbClr val="CC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7358268" y="2633868"/>
              <a:ext cx="1704564" cy="1704564"/>
            </a:xfrm>
            <a:prstGeom prst="ellipse">
              <a:avLst/>
            </a:prstGeom>
            <a:no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7022409" y="2298009"/>
              <a:ext cx="2376282" cy="2376282"/>
            </a:xfrm>
            <a:prstGeom prst="ellipse">
              <a:avLst/>
            </a:prstGeom>
            <a:noFill/>
            <a:ln>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7166526" y="4104864"/>
              <a:ext cx="231084" cy="231084"/>
            </a:xfrm>
            <a:prstGeom prst="ellipse">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9101969" y="4104864"/>
              <a:ext cx="231084" cy="231084"/>
            </a:xfrm>
            <a:prstGeom prst="ellipse">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a:off x="8077474" y="2180685"/>
              <a:ext cx="231084" cy="231084"/>
            </a:xfrm>
            <a:prstGeom prst="ellipse">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椭圆 73"/>
            <p:cNvSpPr/>
            <p:nvPr/>
          </p:nvSpPr>
          <p:spPr>
            <a:xfrm>
              <a:off x="7525318" y="2800918"/>
              <a:ext cx="1370463" cy="1370463"/>
            </a:xfrm>
            <a:prstGeom prst="ellipse">
              <a:avLst/>
            </a:prstGeom>
            <a:noFill/>
            <a:ln>
              <a:solidFill>
                <a:schemeClr val="tx1">
                  <a:alpha val="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文本框 74"/>
          <p:cNvSpPr txBox="1"/>
          <p:nvPr/>
        </p:nvSpPr>
        <p:spPr>
          <a:xfrm>
            <a:off x="8143675" y="3462290"/>
            <a:ext cx="492443" cy="1233768"/>
          </a:xfrm>
          <a:prstGeom prst="rect">
            <a:avLst/>
          </a:prstGeom>
          <a:noFill/>
        </p:spPr>
        <p:txBody>
          <a:bodyPr vert="eaVert"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rPr>
              <a:t>绿色机房</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76" name="文本框 75"/>
          <p:cNvSpPr txBox="1"/>
          <p:nvPr/>
        </p:nvSpPr>
        <p:spPr>
          <a:xfrm>
            <a:off x="8520869" y="1635643"/>
            <a:ext cx="2226418"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制冷方案</a:t>
            </a:r>
            <a:endParaRPr lang="zh-CN" altLang="en-US" b="1" dirty="0">
              <a:latin typeface="微软雅黑" panose="020B0503020204020204" pitchFamily="34" charset="-122"/>
              <a:ea typeface="微软雅黑" panose="020B0503020204020204" pitchFamily="34" charset="-122"/>
            </a:endParaRPr>
          </a:p>
        </p:txBody>
      </p:sp>
      <p:sp>
        <p:nvSpPr>
          <p:cNvPr id="77" name="文本框 76"/>
          <p:cNvSpPr txBox="1"/>
          <p:nvPr/>
        </p:nvSpPr>
        <p:spPr>
          <a:xfrm>
            <a:off x="8533915" y="1939235"/>
            <a:ext cx="2226416" cy="369332"/>
          </a:xfrm>
          <a:prstGeom prst="rect">
            <a:avLst/>
          </a:prstGeom>
          <a:noFill/>
        </p:spPr>
        <p:txBody>
          <a:bodyPr wrap="square" rtlCol="0">
            <a:spAutoFit/>
          </a:bodyPr>
          <a:lstStyle/>
          <a:p>
            <a:r>
              <a:rPr lang="en-US" altLang="zh-CN" dirty="0" err="1" smtClean="0">
                <a:solidFill>
                  <a:schemeClr val="tx1">
                    <a:lumMod val="50000"/>
                    <a:lumOff val="50000"/>
                  </a:schemeClr>
                </a:solidFill>
                <a:latin typeface="微软雅黑" panose="020B0503020204020204" pitchFamily="34" charset="-122"/>
                <a:ea typeface="微软雅黑" panose="020B0503020204020204" pitchFamily="34" charset="-122"/>
              </a:rPr>
              <a:t>icooling关键技术</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78" name="文本框 77"/>
          <p:cNvSpPr txBox="1"/>
          <p:nvPr/>
        </p:nvSpPr>
        <p:spPr>
          <a:xfrm>
            <a:off x="4865235" y="4258399"/>
            <a:ext cx="2226418"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运维和管理调整</a:t>
            </a:r>
            <a:endParaRPr lang="zh-CN" altLang="en-US" b="1" dirty="0">
              <a:latin typeface="微软雅黑" panose="020B0503020204020204" pitchFamily="34" charset="-122"/>
              <a:ea typeface="微软雅黑" panose="020B0503020204020204" pitchFamily="34" charset="-122"/>
            </a:endParaRPr>
          </a:p>
        </p:txBody>
      </p:sp>
      <p:sp>
        <p:nvSpPr>
          <p:cNvPr id="79" name="文本框 78"/>
          <p:cNvSpPr txBox="1"/>
          <p:nvPr/>
        </p:nvSpPr>
        <p:spPr>
          <a:xfrm>
            <a:off x="4878281" y="4561991"/>
            <a:ext cx="1693767" cy="646331"/>
          </a:xfrm>
          <a:prstGeom prst="rect">
            <a:avLst/>
          </a:prstGeom>
          <a:noFill/>
        </p:spPr>
        <p:txBody>
          <a:bodyPr wrap="square" rtlCol="0">
            <a:spAutoFit/>
          </a:bodyPr>
          <a:lstStyle/>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专员记录摸索最佳能耗</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80" name="文本框 79"/>
          <p:cNvSpPr txBox="1"/>
          <p:nvPr/>
        </p:nvSpPr>
        <p:spPr>
          <a:xfrm>
            <a:off x="10134488" y="4234231"/>
            <a:ext cx="2226418"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供配电系统</a:t>
            </a:r>
            <a:endParaRPr lang="zh-CN" altLang="en-US" b="1" dirty="0">
              <a:latin typeface="微软雅黑" panose="020B0503020204020204" pitchFamily="34" charset="-122"/>
              <a:ea typeface="微软雅黑" panose="020B0503020204020204" pitchFamily="34" charset="-122"/>
            </a:endParaRPr>
          </a:p>
        </p:txBody>
      </p:sp>
      <p:sp>
        <p:nvSpPr>
          <p:cNvPr id="81" name="文本框 80"/>
          <p:cNvSpPr txBox="1"/>
          <p:nvPr/>
        </p:nvSpPr>
        <p:spPr>
          <a:xfrm>
            <a:off x="10139820" y="4561991"/>
            <a:ext cx="1606496" cy="646331"/>
          </a:xfrm>
          <a:prstGeom prst="rect">
            <a:avLst/>
          </a:prstGeom>
          <a:noFill/>
        </p:spPr>
        <p:txBody>
          <a:bodyPr wrap="square" rtlCol="0">
            <a:spAutoFit/>
          </a:bodyPr>
          <a:lstStyle/>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太阳能、风能的充分利用</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92738" y="4110654"/>
            <a:ext cx="2345764" cy="1351160"/>
          </a:xfrm>
          <a:prstGeom prst="rect">
            <a:avLst/>
          </a:prstGeom>
        </p:spPr>
      </p:pic>
    </p:spTree>
    <p:extLst>
      <p:ext uri="{BB962C8B-B14F-4D97-AF65-F5344CB8AC3E}">
        <p14:creationId xmlns:p14="http://schemas.microsoft.com/office/powerpoint/2010/main" val="3902898252"/>
      </p:ext>
    </p:extLst>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图示 19"/>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1"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grpSp>
        <p:nvGrpSpPr>
          <p:cNvPr id="46" name="组合 45"/>
          <p:cNvGrpSpPr/>
          <p:nvPr/>
        </p:nvGrpSpPr>
        <p:grpSpPr>
          <a:xfrm rot="21123316">
            <a:off x="1749243" y="1079794"/>
            <a:ext cx="9964029" cy="4997860"/>
            <a:chOff x="428421" y="863067"/>
            <a:chExt cx="11249140" cy="5594785"/>
          </a:xfrm>
        </p:grpSpPr>
        <p:sp>
          <p:nvSpPr>
            <p:cNvPr id="32" name="文本框 31"/>
            <p:cNvSpPr txBox="1"/>
            <p:nvPr/>
          </p:nvSpPr>
          <p:spPr>
            <a:xfrm rot="476684">
              <a:off x="10832434" y="2779386"/>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快速部署</a:t>
              </a:r>
            </a:p>
          </p:txBody>
        </p:sp>
        <p:grpSp>
          <p:nvGrpSpPr>
            <p:cNvPr id="45" name="组合 44"/>
            <p:cNvGrpSpPr/>
            <p:nvPr/>
          </p:nvGrpSpPr>
          <p:grpSpPr>
            <a:xfrm>
              <a:off x="428421" y="863067"/>
              <a:ext cx="10709015" cy="5594785"/>
              <a:chOff x="428421" y="863067"/>
              <a:chExt cx="10709015" cy="5594785"/>
            </a:xfrm>
          </p:grpSpPr>
          <p:sp>
            <p:nvSpPr>
              <p:cNvPr id="26" name="椭圆 25"/>
              <p:cNvSpPr/>
              <p:nvPr/>
            </p:nvSpPr>
            <p:spPr bwMode="auto">
              <a:xfrm rot="21038986">
                <a:off x="1334766" y="1457124"/>
                <a:ext cx="9431344" cy="3977162"/>
              </a:xfrm>
              <a:prstGeom prst="ellipse">
                <a:avLst/>
              </a:prstGeom>
              <a:noFill/>
              <a:ln>
                <a:solidFill>
                  <a:schemeClr val="accent3">
                    <a:lumMod val="75000"/>
                  </a:schemeClr>
                </a:solidFill>
              </a:ln>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44" name="组合 43"/>
              <p:cNvGrpSpPr/>
              <p:nvPr/>
            </p:nvGrpSpPr>
            <p:grpSpPr>
              <a:xfrm>
                <a:off x="1021391" y="863067"/>
                <a:ext cx="10116045" cy="5594785"/>
                <a:chOff x="1021391" y="863067"/>
                <a:chExt cx="10116045" cy="5594785"/>
              </a:xfrm>
            </p:grpSpPr>
            <p:sp>
              <p:nvSpPr>
                <p:cNvPr id="23" name="椭圆 22"/>
                <p:cNvSpPr/>
                <p:nvPr/>
              </p:nvSpPr>
              <p:spPr bwMode="auto">
                <a:xfrm rot="476684">
                  <a:off x="4811434" y="2288418"/>
                  <a:ext cx="2478008" cy="1987368"/>
                </a:xfrm>
                <a:prstGeom prst="ellipse">
                  <a:avLst/>
                </a:prstGeom>
                <a:solidFill>
                  <a:srgbClr val="C00000">
                    <a:alpha val="70000"/>
                  </a:srgbClr>
                </a:solidFill>
                <a:ln>
                  <a:noFill/>
                </a:ln>
                <a:effectLst>
                  <a:outerShdw blurRad="50800" dist="38100" dir="5400000" algn="t" rotWithShape="0">
                    <a:prstClr val="black">
                      <a:alpha val="40000"/>
                    </a:prstClr>
                  </a:outerShdw>
                </a:effectLst>
              </p:spPr>
              <p:txBody>
                <a:bodyPr vert="horz" wrap="square" lIns="91440" tIns="45720" rIns="91440" bIns="45720" numCol="1" rtlCol="0" anchor="ctr"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24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方案优势</a:t>
                  </a:r>
                </a:p>
              </p:txBody>
            </p:sp>
            <p:pic>
              <p:nvPicPr>
                <p:cNvPr id="28" name="图片 27"/>
                <p:cNvPicPr>
                  <a:picLocks noChangeAspect="1"/>
                </p:cNvPicPr>
                <p:nvPr/>
              </p:nvPicPr>
              <p:blipFill>
                <a:blip r:embed="rId8"/>
                <a:stretch>
                  <a:fillRect/>
                </a:stretch>
              </p:blipFill>
              <p:spPr>
                <a:xfrm rot="476684">
                  <a:off x="9980107" y="2236650"/>
                  <a:ext cx="1157329" cy="1107081"/>
                </a:xfrm>
                <a:prstGeom prst="rect">
                  <a:avLst/>
                </a:prstGeom>
              </p:spPr>
            </p:pic>
            <p:pic>
              <p:nvPicPr>
                <p:cNvPr id="30" name="图片 2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476684">
                  <a:off x="3169569" y="1512361"/>
                  <a:ext cx="1318374" cy="973086"/>
                </a:xfrm>
                <a:prstGeom prst="rect">
                  <a:avLst/>
                </a:prstGeom>
              </p:spPr>
            </p:pic>
            <p:sp>
              <p:nvSpPr>
                <p:cNvPr id="31" name="文本框 30"/>
                <p:cNvSpPr txBox="1"/>
                <p:nvPr/>
              </p:nvSpPr>
              <p:spPr>
                <a:xfrm rot="476684">
                  <a:off x="2463352" y="1251181"/>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绿色环保</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pic>
              <p:nvPicPr>
                <p:cNvPr id="33" name="图片 3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76684">
                  <a:off x="7954446" y="863067"/>
                  <a:ext cx="1186584" cy="955129"/>
                </a:xfrm>
                <a:prstGeom prst="rect">
                  <a:avLst/>
                </a:prstGeom>
              </p:spPr>
            </p:pic>
            <p:sp>
              <p:nvSpPr>
                <p:cNvPr id="34" name="文本框 33"/>
                <p:cNvSpPr txBox="1"/>
                <p:nvPr/>
              </p:nvSpPr>
              <p:spPr>
                <a:xfrm rot="476684">
                  <a:off x="9081214" y="931714"/>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安全保障</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pic>
              <p:nvPicPr>
                <p:cNvPr id="35" name="图片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rot="476684">
                  <a:off x="1346335" y="4414003"/>
                  <a:ext cx="1538796" cy="966517"/>
                </a:xfrm>
                <a:prstGeom prst="rect">
                  <a:avLst/>
                </a:prstGeom>
              </p:spPr>
            </p:pic>
            <p:sp>
              <p:nvSpPr>
                <p:cNvPr id="36" name="文本框 35"/>
                <p:cNvSpPr txBox="1"/>
                <p:nvPr/>
              </p:nvSpPr>
              <p:spPr>
                <a:xfrm rot="476684">
                  <a:off x="1030726" y="5246130"/>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资源共享</a:t>
                  </a:r>
                </a:p>
              </p:txBody>
            </p:sp>
            <p:pic>
              <p:nvPicPr>
                <p:cNvPr id="37" name="图片 3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rot="476684">
                  <a:off x="8638631" y="3939195"/>
                  <a:ext cx="1376693" cy="957060"/>
                </a:xfrm>
                <a:prstGeom prst="rect">
                  <a:avLst/>
                </a:prstGeom>
              </p:spPr>
            </p:pic>
            <p:sp>
              <p:nvSpPr>
                <p:cNvPr id="38" name="文本框 37"/>
                <p:cNvSpPr txBox="1"/>
                <p:nvPr/>
              </p:nvSpPr>
              <p:spPr>
                <a:xfrm rot="476684">
                  <a:off x="9672639" y="4918302"/>
                  <a:ext cx="845127" cy="72352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高扩展性</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pic>
              <p:nvPicPr>
                <p:cNvPr id="39" name="图片 38"/>
                <p:cNvPicPr>
                  <a:picLocks noChangeAspect="1"/>
                </p:cNvPicPr>
                <p:nvPr/>
              </p:nvPicPr>
              <p:blipFill>
                <a:blip r:embed="rId13"/>
                <a:stretch>
                  <a:fillRect/>
                </a:stretch>
              </p:blipFill>
              <p:spPr>
                <a:xfrm rot="476684">
                  <a:off x="3982533" y="4951871"/>
                  <a:ext cx="1662747" cy="1079616"/>
                </a:xfrm>
                <a:prstGeom prst="rect">
                  <a:avLst/>
                </a:prstGeom>
              </p:spPr>
            </p:pic>
            <p:pic>
              <p:nvPicPr>
                <p:cNvPr id="40" name="图片 39"/>
                <p:cNvPicPr>
                  <a:picLocks noChangeAspect="1"/>
                </p:cNvPicPr>
                <p:nvPr/>
              </p:nvPicPr>
              <p:blipFill>
                <a:blip r:embed="rId14"/>
                <a:stretch>
                  <a:fillRect/>
                </a:stretch>
              </p:blipFill>
              <p:spPr>
                <a:xfrm rot="476684">
                  <a:off x="1021391" y="2284430"/>
                  <a:ext cx="1713904" cy="1336076"/>
                </a:xfrm>
                <a:prstGeom prst="rect">
                  <a:avLst/>
                </a:prstGeom>
              </p:spPr>
            </p:pic>
            <p:sp>
              <p:nvSpPr>
                <p:cNvPr id="41" name="文本框 40"/>
                <p:cNvSpPr txBox="1"/>
                <p:nvPr/>
              </p:nvSpPr>
              <p:spPr>
                <a:xfrm rot="476684">
                  <a:off x="5116563" y="5811521"/>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面向未来</a:t>
                  </a:r>
                </a:p>
              </p:txBody>
            </p:sp>
          </p:grpSp>
          <p:sp>
            <p:nvSpPr>
              <p:cNvPr id="42" name="文本框 41"/>
              <p:cNvSpPr txBox="1"/>
              <p:nvPr/>
            </p:nvSpPr>
            <p:spPr>
              <a:xfrm rot="476684">
                <a:off x="428421" y="2885730"/>
                <a:ext cx="84512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智能运维</a:t>
                </a:r>
              </a:p>
            </p:txBody>
          </p:sp>
        </p:grpSp>
      </p:grpSp>
      <p:sp>
        <p:nvSpPr>
          <p:cNvPr id="24" name="文本框 23"/>
          <p:cNvSpPr txBox="1"/>
          <p:nvPr/>
        </p:nvSpPr>
        <p:spPr>
          <a:xfrm>
            <a:off x="297091" y="721217"/>
            <a:ext cx="3106509"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敏捷运营</a:t>
            </a: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精简运维</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 name="椭圆 3"/>
          <p:cNvSpPr/>
          <p:nvPr/>
        </p:nvSpPr>
        <p:spPr bwMode="auto">
          <a:xfrm>
            <a:off x="7620129" y="4357287"/>
            <a:ext cx="1053266" cy="946578"/>
          </a:xfrm>
          <a:prstGeom prst="ellipse">
            <a:avLst/>
          </a:prstGeom>
          <a:blipFill dpi="0" rotWithShape="1">
            <a:blip r:embed="rId15">
              <a:extLst>
                <a:ext uri="{28A0092B-C50C-407E-A947-70E740481C1C}">
                  <a14:useLocalDpi xmlns:a14="http://schemas.microsoft.com/office/drawing/2010/main" val="0"/>
                </a:ext>
              </a:extLst>
            </a:blip>
            <a:srcRect/>
            <a:stretch>
              <a:fillRect/>
            </a:stretch>
          </a:blipFill>
          <a:ln>
            <a:solidFill>
              <a:schemeClr val="bg1">
                <a:lumMod val="65000"/>
              </a:schemeClr>
            </a:solidFill>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sp>
        <p:nvSpPr>
          <p:cNvPr id="29" name="文本框 28"/>
          <p:cNvSpPr txBox="1"/>
          <p:nvPr/>
        </p:nvSpPr>
        <p:spPr>
          <a:xfrm>
            <a:off x="8239360" y="5263525"/>
            <a:ext cx="7485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统一管理</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
        <p:nvSpPr>
          <p:cNvPr id="6" name="椭圆 5"/>
          <p:cNvSpPr/>
          <p:nvPr/>
        </p:nvSpPr>
        <p:spPr bwMode="auto">
          <a:xfrm>
            <a:off x="6076041" y="963701"/>
            <a:ext cx="1019837" cy="775829"/>
          </a:xfrm>
          <a:prstGeom prst="ellipse">
            <a:avLst/>
          </a:prstGeom>
          <a:blipFill dpi="0" rotWithShape="1">
            <a:blip r:embed="rId16">
              <a:extLst>
                <a:ext uri="{28A0092B-C50C-407E-A947-70E740481C1C}">
                  <a14:useLocalDpi xmlns:a14="http://schemas.microsoft.com/office/drawing/2010/main" val="0"/>
                </a:ext>
              </a:extLst>
            </a:blip>
            <a:srcRect/>
            <a:stretch>
              <a:fillRect/>
            </a:stretch>
          </a:blip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sp>
        <p:nvSpPr>
          <p:cNvPr id="43" name="文本框 42"/>
          <p:cNvSpPr txBox="1"/>
          <p:nvPr/>
        </p:nvSpPr>
        <p:spPr>
          <a:xfrm>
            <a:off x="5410487" y="1079707"/>
            <a:ext cx="748579"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数据处理</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900035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751705" y="1436239"/>
            <a:ext cx="3514684" cy="4630898"/>
            <a:chOff x="636481" y="1172000"/>
            <a:chExt cx="1897620" cy="2800873"/>
          </a:xfrm>
        </p:grpSpPr>
        <p:grpSp>
          <p:nvGrpSpPr>
            <p:cNvPr id="3" name="组合 2"/>
            <p:cNvGrpSpPr/>
            <p:nvPr/>
          </p:nvGrpSpPr>
          <p:grpSpPr>
            <a:xfrm>
              <a:off x="654896" y="1729036"/>
              <a:ext cx="1879205" cy="695318"/>
              <a:chOff x="1039255" y="2424361"/>
              <a:chExt cx="1879205" cy="695318"/>
            </a:xfrm>
          </p:grpSpPr>
          <p:sp>
            <p:nvSpPr>
              <p:cNvPr id="4" name="矩形 3"/>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5" name="半闭框 4"/>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6" name="半闭框 5"/>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7" name="半闭框 6"/>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8" name="半闭框 7"/>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9" name="矩形 8"/>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被动响应的故障管理功能</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无法主动预测故障发生</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无法主动解决故障</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0" name="圆角矩形标注 34"/>
            <p:cNvSpPr/>
            <p:nvPr/>
          </p:nvSpPr>
          <p:spPr>
            <a:xfrm>
              <a:off x="636481" y="1172000"/>
              <a:ext cx="1893862" cy="469584"/>
            </a:xfrm>
            <a:custGeom>
              <a:avLst/>
              <a:gdLst>
                <a:gd name="connsiteX0" fmla="*/ 0 w 1893862"/>
                <a:gd name="connsiteY0" fmla="*/ 46991 h 281940"/>
                <a:gd name="connsiteX1" fmla="*/ 46991 w 1893862"/>
                <a:gd name="connsiteY1" fmla="*/ 0 h 281940"/>
                <a:gd name="connsiteX2" fmla="*/ 315644 w 1893862"/>
                <a:gd name="connsiteY2" fmla="*/ 0 h 281940"/>
                <a:gd name="connsiteX3" fmla="*/ 315644 w 1893862"/>
                <a:gd name="connsiteY3" fmla="*/ 0 h 281940"/>
                <a:gd name="connsiteX4" fmla="*/ 789109 w 1893862"/>
                <a:gd name="connsiteY4" fmla="*/ 0 h 281940"/>
                <a:gd name="connsiteX5" fmla="*/ 1846871 w 1893862"/>
                <a:gd name="connsiteY5" fmla="*/ 0 h 281940"/>
                <a:gd name="connsiteX6" fmla="*/ 1893862 w 1893862"/>
                <a:gd name="connsiteY6" fmla="*/ 46991 h 281940"/>
                <a:gd name="connsiteX7" fmla="*/ 1893862 w 1893862"/>
                <a:gd name="connsiteY7" fmla="*/ 164465 h 281940"/>
                <a:gd name="connsiteX8" fmla="*/ 1893862 w 1893862"/>
                <a:gd name="connsiteY8" fmla="*/ 164465 h 281940"/>
                <a:gd name="connsiteX9" fmla="*/ 1893862 w 1893862"/>
                <a:gd name="connsiteY9" fmla="*/ 234950 h 281940"/>
                <a:gd name="connsiteX10" fmla="*/ 1893862 w 1893862"/>
                <a:gd name="connsiteY10" fmla="*/ 234949 h 281940"/>
                <a:gd name="connsiteX11" fmla="*/ 1846871 w 1893862"/>
                <a:gd name="connsiteY11" fmla="*/ 281940 h 281940"/>
                <a:gd name="connsiteX12" fmla="*/ 789109 w 1893862"/>
                <a:gd name="connsiteY12" fmla="*/ 281940 h 281940"/>
                <a:gd name="connsiteX13" fmla="*/ 516343 w 1893862"/>
                <a:gd name="connsiteY13" fmla="*/ 461964 h 281940"/>
                <a:gd name="connsiteX14" fmla="*/ 315644 w 1893862"/>
                <a:gd name="connsiteY14" fmla="*/ 281940 h 281940"/>
                <a:gd name="connsiteX15" fmla="*/ 46991 w 1893862"/>
                <a:gd name="connsiteY15" fmla="*/ 281940 h 281940"/>
                <a:gd name="connsiteX16" fmla="*/ 0 w 1893862"/>
                <a:gd name="connsiteY16" fmla="*/ 234949 h 281940"/>
                <a:gd name="connsiteX17" fmla="*/ 0 w 1893862"/>
                <a:gd name="connsiteY17" fmla="*/ 234950 h 281940"/>
                <a:gd name="connsiteX18" fmla="*/ 0 w 1893862"/>
                <a:gd name="connsiteY18" fmla="*/ 164465 h 281940"/>
                <a:gd name="connsiteX19" fmla="*/ 0 w 1893862"/>
                <a:gd name="connsiteY19" fmla="*/ 164465 h 281940"/>
                <a:gd name="connsiteX20" fmla="*/ 0 w 1893862"/>
                <a:gd name="connsiteY20" fmla="*/ 46991 h 281940"/>
                <a:gd name="connsiteX0-1" fmla="*/ 0 w 1893862"/>
                <a:gd name="connsiteY0-2" fmla="*/ 46991 h 461964"/>
                <a:gd name="connsiteX1-3" fmla="*/ 46991 w 1893862"/>
                <a:gd name="connsiteY1-4" fmla="*/ 0 h 461964"/>
                <a:gd name="connsiteX2-5" fmla="*/ 315644 w 1893862"/>
                <a:gd name="connsiteY2-6" fmla="*/ 0 h 461964"/>
                <a:gd name="connsiteX3-7" fmla="*/ 315644 w 1893862"/>
                <a:gd name="connsiteY3-8" fmla="*/ 0 h 461964"/>
                <a:gd name="connsiteX4-9" fmla="*/ 789109 w 1893862"/>
                <a:gd name="connsiteY4-10" fmla="*/ 0 h 461964"/>
                <a:gd name="connsiteX5-11" fmla="*/ 1846871 w 1893862"/>
                <a:gd name="connsiteY5-12" fmla="*/ 0 h 461964"/>
                <a:gd name="connsiteX6-13" fmla="*/ 1893862 w 1893862"/>
                <a:gd name="connsiteY6-14" fmla="*/ 46991 h 461964"/>
                <a:gd name="connsiteX7-15" fmla="*/ 1893862 w 1893862"/>
                <a:gd name="connsiteY7-16" fmla="*/ 164465 h 461964"/>
                <a:gd name="connsiteX8-17" fmla="*/ 1893862 w 1893862"/>
                <a:gd name="connsiteY8-18" fmla="*/ 164465 h 461964"/>
                <a:gd name="connsiteX9-19" fmla="*/ 1893862 w 1893862"/>
                <a:gd name="connsiteY9-20" fmla="*/ 234950 h 461964"/>
                <a:gd name="connsiteX10-21" fmla="*/ 1893862 w 1893862"/>
                <a:gd name="connsiteY10-22" fmla="*/ 234949 h 461964"/>
                <a:gd name="connsiteX11-23" fmla="*/ 1846871 w 1893862"/>
                <a:gd name="connsiteY11-24" fmla="*/ 281940 h 461964"/>
                <a:gd name="connsiteX12-25" fmla="*/ 789109 w 1893862"/>
                <a:gd name="connsiteY12-26" fmla="*/ 281940 h 461964"/>
                <a:gd name="connsiteX13-27" fmla="*/ 516343 w 1893862"/>
                <a:gd name="connsiteY13-28" fmla="*/ 461964 h 461964"/>
                <a:gd name="connsiteX14-29" fmla="*/ 643304 w 1893862"/>
                <a:gd name="connsiteY14-30" fmla="*/ 281940 h 461964"/>
                <a:gd name="connsiteX15-31" fmla="*/ 46991 w 1893862"/>
                <a:gd name="connsiteY15-32" fmla="*/ 281940 h 461964"/>
                <a:gd name="connsiteX16-33" fmla="*/ 0 w 1893862"/>
                <a:gd name="connsiteY16-34" fmla="*/ 234949 h 461964"/>
                <a:gd name="connsiteX17-35" fmla="*/ 0 w 1893862"/>
                <a:gd name="connsiteY17-36" fmla="*/ 234950 h 461964"/>
                <a:gd name="connsiteX18-37" fmla="*/ 0 w 1893862"/>
                <a:gd name="connsiteY18-38" fmla="*/ 164465 h 461964"/>
                <a:gd name="connsiteX19-39" fmla="*/ 0 w 1893862"/>
                <a:gd name="connsiteY19-40" fmla="*/ 164465 h 461964"/>
                <a:gd name="connsiteX20-41" fmla="*/ 0 w 1893862"/>
                <a:gd name="connsiteY20-42" fmla="*/ 46991 h 461964"/>
                <a:gd name="connsiteX0-43" fmla="*/ 0 w 1893862"/>
                <a:gd name="connsiteY0-44" fmla="*/ 46991 h 469584"/>
                <a:gd name="connsiteX1-45" fmla="*/ 46991 w 1893862"/>
                <a:gd name="connsiteY1-46" fmla="*/ 0 h 469584"/>
                <a:gd name="connsiteX2-47" fmla="*/ 315644 w 1893862"/>
                <a:gd name="connsiteY2-48" fmla="*/ 0 h 469584"/>
                <a:gd name="connsiteX3-49" fmla="*/ 315644 w 1893862"/>
                <a:gd name="connsiteY3-50" fmla="*/ 0 h 469584"/>
                <a:gd name="connsiteX4-51" fmla="*/ 789109 w 1893862"/>
                <a:gd name="connsiteY4-52" fmla="*/ 0 h 469584"/>
                <a:gd name="connsiteX5-53" fmla="*/ 1846871 w 1893862"/>
                <a:gd name="connsiteY5-54" fmla="*/ 0 h 469584"/>
                <a:gd name="connsiteX6-55" fmla="*/ 1893862 w 1893862"/>
                <a:gd name="connsiteY6-56" fmla="*/ 46991 h 469584"/>
                <a:gd name="connsiteX7-57" fmla="*/ 1893862 w 1893862"/>
                <a:gd name="connsiteY7-58" fmla="*/ 164465 h 469584"/>
                <a:gd name="connsiteX8-59" fmla="*/ 1893862 w 1893862"/>
                <a:gd name="connsiteY8-60" fmla="*/ 164465 h 469584"/>
                <a:gd name="connsiteX9-61" fmla="*/ 1893862 w 1893862"/>
                <a:gd name="connsiteY9-62" fmla="*/ 234950 h 469584"/>
                <a:gd name="connsiteX10-63" fmla="*/ 1893862 w 1893862"/>
                <a:gd name="connsiteY10-64" fmla="*/ 234949 h 469584"/>
                <a:gd name="connsiteX11-65" fmla="*/ 1846871 w 1893862"/>
                <a:gd name="connsiteY11-66" fmla="*/ 281940 h 469584"/>
                <a:gd name="connsiteX12-67" fmla="*/ 789109 w 1893862"/>
                <a:gd name="connsiteY12-68" fmla="*/ 281940 h 469584"/>
                <a:gd name="connsiteX13-69" fmla="*/ 767803 w 1893862"/>
                <a:gd name="connsiteY13-70" fmla="*/ 469584 h 469584"/>
                <a:gd name="connsiteX14-71" fmla="*/ 643304 w 1893862"/>
                <a:gd name="connsiteY14-72" fmla="*/ 281940 h 469584"/>
                <a:gd name="connsiteX15-73" fmla="*/ 46991 w 1893862"/>
                <a:gd name="connsiteY15-74" fmla="*/ 281940 h 469584"/>
                <a:gd name="connsiteX16-75" fmla="*/ 0 w 1893862"/>
                <a:gd name="connsiteY16-76" fmla="*/ 234949 h 469584"/>
                <a:gd name="connsiteX17-77" fmla="*/ 0 w 1893862"/>
                <a:gd name="connsiteY17-78" fmla="*/ 234950 h 469584"/>
                <a:gd name="connsiteX18-79" fmla="*/ 0 w 1893862"/>
                <a:gd name="connsiteY18-80" fmla="*/ 164465 h 469584"/>
                <a:gd name="connsiteX19-81" fmla="*/ 0 w 1893862"/>
                <a:gd name="connsiteY19-82" fmla="*/ 164465 h 469584"/>
                <a:gd name="connsiteX20-83" fmla="*/ 0 w 1893862"/>
                <a:gd name="connsiteY20-84" fmla="*/ 46991 h 469584"/>
                <a:gd name="connsiteX0-85" fmla="*/ 0 w 1893862"/>
                <a:gd name="connsiteY0-86" fmla="*/ 46991 h 469584"/>
                <a:gd name="connsiteX1-87" fmla="*/ 46991 w 1893862"/>
                <a:gd name="connsiteY1-88" fmla="*/ 0 h 469584"/>
                <a:gd name="connsiteX2-89" fmla="*/ 315644 w 1893862"/>
                <a:gd name="connsiteY2-90" fmla="*/ 0 h 469584"/>
                <a:gd name="connsiteX3-91" fmla="*/ 315644 w 1893862"/>
                <a:gd name="connsiteY3-92" fmla="*/ 0 h 469584"/>
                <a:gd name="connsiteX4-93" fmla="*/ 789109 w 1893862"/>
                <a:gd name="connsiteY4-94" fmla="*/ 0 h 469584"/>
                <a:gd name="connsiteX5-95" fmla="*/ 1846871 w 1893862"/>
                <a:gd name="connsiteY5-96" fmla="*/ 0 h 469584"/>
                <a:gd name="connsiteX6-97" fmla="*/ 1893862 w 1893862"/>
                <a:gd name="connsiteY6-98" fmla="*/ 46991 h 469584"/>
                <a:gd name="connsiteX7-99" fmla="*/ 1893862 w 1893862"/>
                <a:gd name="connsiteY7-100" fmla="*/ 164465 h 469584"/>
                <a:gd name="connsiteX8-101" fmla="*/ 1893862 w 1893862"/>
                <a:gd name="connsiteY8-102" fmla="*/ 164465 h 469584"/>
                <a:gd name="connsiteX9-103" fmla="*/ 1893862 w 1893862"/>
                <a:gd name="connsiteY9-104" fmla="*/ 234950 h 469584"/>
                <a:gd name="connsiteX10-105" fmla="*/ 1893862 w 1893862"/>
                <a:gd name="connsiteY10-106" fmla="*/ 234949 h 469584"/>
                <a:gd name="connsiteX11-107" fmla="*/ 1846871 w 1893862"/>
                <a:gd name="connsiteY11-108" fmla="*/ 281940 h 469584"/>
                <a:gd name="connsiteX12-109" fmla="*/ 1055809 w 1893862"/>
                <a:gd name="connsiteY12-110" fmla="*/ 274320 h 469584"/>
                <a:gd name="connsiteX13-111" fmla="*/ 767803 w 1893862"/>
                <a:gd name="connsiteY13-112" fmla="*/ 469584 h 469584"/>
                <a:gd name="connsiteX14-113" fmla="*/ 643304 w 1893862"/>
                <a:gd name="connsiteY14-114" fmla="*/ 281940 h 469584"/>
                <a:gd name="connsiteX15-115" fmla="*/ 46991 w 1893862"/>
                <a:gd name="connsiteY15-116" fmla="*/ 281940 h 469584"/>
                <a:gd name="connsiteX16-117" fmla="*/ 0 w 1893862"/>
                <a:gd name="connsiteY16-118" fmla="*/ 234949 h 469584"/>
                <a:gd name="connsiteX17-119" fmla="*/ 0 w 1893862"/>
                <a:gd name="connsiteY17-120" fmla="*/ 234950 h 469584"/>
                <a:gd name="connsiteX18-121" fmla="*/ 0 w 1893862"/>
                <a:gd name="connsiteY18-122" fmla="*/ 164465 h 469584"/>
                <a:gd name="connsiteX19-123" fmla="*/ 0 w 1893862"/>
                <a:gd name="connsiteY19-124" fmla="*/ 164465 h 469584"/>
                <a:gd name="connsiteX20-125" fmla="*/ 0 w 1893862"/>
                <a:gd name="connsiteY20-126" fmla="*/ 46991 h 469584"/>
                <a:gd name="connsiteX0-127" fmla="*/ 0 w 1893862"/>
                <a:gd name="connsiteY0-128" fmla="*/ 46991 h 454344"/>
                <a:gd name="connsiteX1-129" fmla="*/ 46991 w 1893862"/>
                <a:gd name="connsiteY1-130" fmla="*/ 0 h 454344"/>
                <a:gd name="connsiteX2-131" fmla="*/ 315644 w 1893862"/>
                <a:gd name="connsiteY2-132" fmla="*/ 0 h 454344"/>
                <a:gd name="connsiteX3-133" fmla="*/ 315644 w 1893862"/>
                <a:gd name="connsiteY3-134" fmla="*/ 0 h 454344"/>
                <a:gd name="connsiteX4-135" fmla="*/ 789109 w 1893862"/>
                <a:gd name="connsiteY4-136" fmla="*/ 0 h 454344"/>
                <a:gd name="connsiteX5-137" fmla="*/ 1846871 w 1893862"/>
                <a:gd name="connsiteY5-138" fmla="*/ 0 h 454344"/>
                <a:gd name="connsiteX6-139" fmla="*/ 1893862 w 1893862"/>
                <a:gd name="connsiteY6-140" fmla="*/ 46991 h 454344"/>
                <a:gd name="connsiteX7-141" fmla="*/ 1893862 w 1893862"/>
                <a:gd name="connsiteY7-142" fmla="*/ 164465 h 454344"/>
                <a:gd name="connsiteX8-143" fmla="*/ 1893862 w 1893862"/>
                <a:gd name="connsiteY8-144" fmla="*/ 164465 h 454344"/>
                <a:gd name="connsiteX9-145" fmla="*/ 1893862 w 1893862"/>
                <a:gd name="connsiteY9-146" fmla="*/ 234950 h 454344"/>
                <a:gd name="connsiteX10-147" fmla="*/ 1893862 w 1893862"/>
                <a:gd name="connsiteY10-148" fmla="*/ 234949 h 454344"/>
                <a:gd name="connsiteX11-149" fmla="*/ 1846871 w 1893862"/>
                <a:gd name="connsiteY11-150" fmla="*/ 281940 h 454344"/>
                <a:gd name="connsiteX12-151" fmla="*/ 1055809 w 1893862"/>
                <a:gd name="connsiteY12-152" fmla="*/ 274320 h 454344"/>
                <a:gd name="connsiteX13-153" fmla="*/ 767803 w 1893862"/>
                <a:gd name="connsiteY13-154" fmla="*/ 454344 h 454344"/>
                <a:gd name="connsiteX14-155" fmla="*/ 643304 w 1893862"/>
                <a:gd name="connsiteY14-156" fmla="*/ 281940 h 454344"/>
                <a:gd name="connsiteX15-157" fmla="*/ 46991 w 1893862"/>
                <a:gd name="connsiteY15-158" fmla="*/ 281940 h 454344"/>
                <a:gd name="connsiteX16-159" fmla="*/ 0 w 1893862"/>
                <a:gd name="connsiteY16-160" fmla="*/ 234949 h 454344"/>
                <a:gd name="connsiteX17-161" fmla="*/ 0 w 1893862"/>
                <a:gd name="connsiteY17-162" fmla="*/ 234950 h 454344"/>
                <a:gd name="connsiteX18-163" fmla="*/ 0 w 1893862"/>
                <a:gd name="connsiteY18-164" fmla="*/ 164465 h 454344"/>
                <a:gd name="connsiteX19-165" fmla="*/ 0 w 1893862"/>
                <a:gd name="connsiteY19-166" fmla="*/ 164465 h 454344"/>
                <a:gd name="connsiteX20-167" fmla="*/ 0 w 1893862"/>
                <a:gd name="connsiteY20-168" fmla="*/ 46991 h 454344"/>
                <a:gd name="connsiteX0-169" fmla="*/ 0 w 1893862"/>
                <a:gd name="connsiteY0-170" fmla="*/ 46991 h 454344"/>
                <a:gd name="connsiteX1-171" fmla="*/ 46991 w 1893862"/>
                <a:gd name="connsiteY1-172" fmla="*/ 0 h 454344"/>
                <a:gd name="connsiteX2-173" fmla="*/ 315644 w 1893862"/>
                <a:gd name="connsiteY2-174" fmla="*/ 0 h 454344"/>
                <a:gd name="connsiteX3-175" fmla="*/ 315644 w 1893862"/>
                <a:gd name="connsiteY3-176" fmla="*/ 0 h 454344"/>
                <a:gd name="connsiteX4-177" fmla="*/ 789109 w 1893862"/>
                <a:gd name="connsiteY4-178" fmla="*/ 0 h 454344"/>
                <a:gd name="connsiteX5-179" fmla="*/ 1846871 w 1893862"/>
                <a:gd name="connsiteY5-180" fmla="*/ 0 h 454344"/>
                <a:gd name="connsiteX6-181" fmla="*/ 1893862 w 1893862"/>
                <a:gd name="connsiteY6-182" fmla="*/ 46991 h 454344"/>
                <a:gd name="connsiteX7-183" fmla="*/ 1893862 w 1893862"/>
                <a:gd name="connsiteY7-184" fmla="*/ 164465 h 454344"/>
                <a:gd name="connsiteX8-185" fmla="*/ 1893862 w 1893862"/>
                <a:gd name="connsiteY8-186" fmla="*/ 164465 h 454344"/>
                <a:gd name="connsiteX9-187" fmla="*/ 1893862 w 1893862"/>
                <a:gd name="connsiteY9-188" fmla="*/ 234950 h 454344"/>
                <a:gd name="connsiteX10-189" fmla="*/ 1893862 w 1893862"/>
                <a:gd name="connsiteY10-190" fmla="*/ 234949 h 454344"/>
                <a:gd name="connsiteX11-191" fmla="*/ 1846871 w 1893862"/>
                <a:gd name="connsiteY11-192" fmla="*/ 281940 h 454344"/>
                <a:gd name="connsiteX12-193" fmla="*/ 1055809 w 1893862"/>
                <a:gd name="connsiteY12-194" fmla="*/ 274320 h 454344"/>
                <a:gd name="connsiteX13-195" fmla="*/ 767803 w 1893862"/>
                <a:gd name="connsiteY13-196" fmla="*/ 454344 h 454344"/>
                <a:gd name="connsiteX14-197" fmla="*/ 795704 w 1893862"/>
                <a:gd name="connsiteY14-198" fmla="*/ 281940 h 454344"/>
                <a:gd name="connsiteX15-199" fmla="*/ 46991 w 1893862"/>
                <a:gd name="connsiteY15-200" fmla="*/ 281940 h 454344"/>
                <a:gd name="connsiteX16-201" fmla="*/ 0 w 1893862"/>
                <a:gd name="connsiteY16-202" fmla="*/ 234949 h 454344"/>
                <a:gd name="connsiteX17-203" fmla="*/ 0 w 1893862"/>
                <a:gd name="connsiteY17-204" fmla="*/ 234950 h 454344"/>
                <a:gd name="connsiteX18-205" fmla="*/ 0 w 1893862"/>
                <a:gd name="connsiteY18-206" fmla="*/ 164465 h 454344"/>
                <a:gd name="connsiteX19-207" fmla="*/ 0 w 1893862"/>
                <a:gd name="connsiteY19-208" fmla="*/ 164465 h 454344"/>
                <a:gd name="connsiteX20-209" fmla="*/ 0 w 1893862"/>
                <a:gd name="connsiteY20-210" fmla="*/ 46991 h 454344"/>
                <a:gd name="connsiteX0-211" fmla="*/ 0 w 1893862"/>
                <a:gd name="connsiteY0-212" fmla="*/ 46991 h 469584"/>
                <a:gd name="connsiteX1-213" fmla="*/ 46991 w 1893862"/>
                <a:gd name="connsiteY1-214" fmla="*/ 0 h 469584"/>
                <a:gd name="connsiteX2-215" fmla="*/ 315644 w 1893862"/>
                <a:gd name="connsiteY2-216" fmla="*/ 0 h 469584"/>
                <a:gd name="connsiteX3-217" fmla="*/ 315644 w 1893862"/>
                <a:gd name="connsiteY3-218" fmla="*/ 0 h 469584"/>
                <a:gd name="connsiteX4-219" fmla="*/ 789109 w 1893862"/>
                <a:gd name="connsiteY4-220" fmla="*/ 0 h 469584"/>
                <a:gd name="connsiteX5-221" fmla="*/ 1846871 w 1893862"/>
                <a:gd name="connsiteY5-222" fmla="*/ 0 h 469584"/>
                <a:gd name="connsiteX6-223" fmla="*/ 1893862 w 1893862"/>
                <a:gd name="connsiteY6-224" fmla="*/ 46991 h 469584"/>
                <a:gd name="connsiteX7-225" fmla="*/ 1893862 w 1893862"/>
                <a:gd name="connsiteY7-226" fmla="*/ 164465 h 469584"/>
                <a:gd name="connsiteX8-227" fmla="*/ 1893862 w 1893862"/>
                <a:gd name="connsiteY8-228" fmla="*/ 164465 h 469584"/>
                <a:gd name="connsiteX9-229" fmla="*/ 1893862 w 1893862"/>
                <a:gd name="connsiteY9-230" fmla="*/ 234950 h 469584"/>
                <a:gd name="connsiteX10-231" fmla="*/ 1893862 w 1893862"/>
                <a:gd name="connsiteY10-232" fmla="*/ 234949 h 469584"/>
                <a:gd name="connsiteX11-233" fmla="*/ 1846871 w 1893862"/>
                <a:gd name="connsiteY11-234" fmla="*/ 281940 h 469584"/>
                <a:gd name="connsiteX12-235" fmla="*/ 1055809 w 1893862"/>
                <a:gd name="connsiteY12-236" fmla="*/ 274320 h 469584"/>
                <a:gd name="connsiteX13-237" fmla="*/ 874483 w 1893862"/>
                <a:gd name="connsiteY13-238" fmla="*/ 469584 h 469584"/>
                <a:gd name="connsiteX14-239" fmla="*/ 795704 w 1893862"/>
                <a:gd name="connsiteY14-240" fmla="*/ 281940 h 469584"/>
                <a:gd name="connsiteX15-241" fmla="*/ 46991 w 1893862"/>
                <a:gd name="connsiteY15-242" fmla="*/ 281940 h 469584"/>
                <a:gd name="connsiteX16-243" fmla="*/ 0 w 1893862"/>
                <a:gd name="connsiteY16-244" fmla="*/ 234949 h 469584"/>
                <a:gd name="connsiteX17-245" fmla="*/ 0 w 1893862"/>
                <a:gd name="connsiteY17-246" fmla="*/ 234950 h 469584"/>
                <a:gd name="connsiteX18-247" fmla="*/ 0 w 1893862"/>
                <a:gd name="connsiteY18-248" fmla="*/ 164465 h 469584"/>
                <a:gd name="connsiteX19-249" fmla="*/ 0 w 1893862"/>
                <a:gd name="connsiteY19-250" fmla="*/ 164465 h 469584"/>
                <a:gd name="connsiteX20-251" fmla="*/ 0 w 1893862"/>
                <a:gd name="connsiteY20-252" fmla="*/ 46991 h 469584"/>
                <a:gd name="connsiteX0-253" fmla="*/ 0 w 1893862"/>
                <a:gd name="connsiteY0-254" fmla="*/ 46991 h 469584"/>
                <a:gd name="connsiteX1-255" fmla="*/ 46991 w 1893862"/>
                <a:gd name="connsiteY1-256" fmla="*/ 0 h 469584"/>
                <a:gd name="connsiteX2-257" fmla="*/ 315644 w 1893862"/>
                <a:gd name="connsiteY2-258" fmla="*/ 0 h 469584"/>
                <a:gd name="connsiteX3-259" fmla="*/ 315644 w 1893862"/>
                <a:gd name="connsiteY3-260" fmla="*/ 0 h 469584"/>
                <a:gd name="connsiteX4-261" fmla="*/ 789109 w 1893862"/>
                <a:gd name="connsiteY4-262" fmla="*/ 0 h 469584"/>
                <a:gd name="connsiteX5-263" fmla="*/ 1846871 w 1893862"/>
                <a:gd name="connsiteY5-264" fmla="*/ 0 h 469584"/>
                <a:gd name="connsiteX6-265" fmla="*/ 1893862 w 1893862"/>
                <a:gd name="connsiteY6-266" fmla="*/ 46991 h 469584"/>
                <a:gd name="connsiteX7-267" fmla="*/ 1893862 w 1893862"/>
                <a:gd name="connsiteY7-268" fmla="*/ 164465 h 469584"/>
                <a:gd name="connsiteX8-269" fmla="*/ 1893862 w 1893862"/>
                <a:gd name="connsiteY8-270" fmla="*/ 164465 h 469584"/>
                <a:gd name="connsiteX9-271" fmla="*/ 1893862 w 1893862"/>
                <a:gd name="connsiteY9-272" fmla="*/ 234950 h 469584"/>
                <a:gd name="connsiteX10-273" fmla="*/ 1893862 w 1893862"/>
                <a:gd name="connsiteY10-274" fmla="*/ 234949 h 469584"/>
                <a:gd name="connsiteX11-275" fmla="*/ 1846871 w 1893862"/>
                <a:gd name="connsiteY11-276" fmla="*/ 281940 h 469584"/>
                <a:gd name="connsiteX12-277" fmla="*/ 994849 w 1893862"/>
                <a:gd name="connsiteY12-278" fmla="*/ 281940 h 469584"/>
                <a:gd name="connsiteX13-279" fmla="*/ 874483 w 1893862"/>
                <a:gd name="connsiteY13-280" fmla="*/ 469584 h 469584"/>
                <a:gd name="connsiteX14-281" fmla="*/ 795704 w 1893862"/>
                <a:gd name="connsiteY14-282" fmla="*/ 281940 h 469584"/>
                <a:gd name="connsiteX15-283" fmla="*/ 46991 w 1893862"/>
                <a:gd name="connsiteY15-284" fmla="*/ 281940 h 469584"/>
                <a:gd name="connsiteX16-285" fmla="*/ 0 w 1893862"/>
                <a:gd name="connsiteY16-286" fmla="*/ 234949 h 469584"/>
                <a:gd name="connsiteX17-287" fmla="*/ 0 w 1893862"/>
                <a:gd name="connsiteY17-288" fmla="*/ 234950 h 469584"/>
                <a:gd name="connsiteX18-289" fmla="*/ 0 w 1893862"/>
                <a:gd name="connsiteY18-290" fmla="*/ 164465 h 469584"/>
                <a:gd name="connsiteX19-291" fmla="*/ 0 w 1893862"/>
                <a:gd name="connsiteY19-292" fmla="*/ 164465 h 469584"/>
                <a:gd name="connsiteX20-293" fmla="*/ 0 w 1893862"/>
                <a:gd name="connsiteY20-294" fmla="*/ 46991 h 4695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893862" h="469584">
                  <a:moveTo>
                    <a:pt x="0" y="46991"/>
                  </a:moveTo>
                  <a:cubicBezTo>
                    <a:pt x="0" y="21039"/>
                    <a:pt x="21039" y="0"/>
                    <a:pt x="46991" y="0"/>
                  </a:cubicBezTo>
                  <a:lnTo>
                    <a:pt x="315644" y="0"/>
                  </a:lnTo>
                  <a:lnTo>
                    <a:pt x="315644" y="0"/>
                  </a:lnTo>
                  <a:lnTo>
                    <a:pt x="789109" y="0"/>
                  </a:lnTo>
                  <a:lnTo>
                    <a:pt x="1846871" y="0"/>
                  </a:lnTo>
                  <a:cubicBezTo>
                    <a:pt x="1872823" y="0"/>
                    <a:pt x="1893862" y="21039"/>
                    <a:pt x="1893862" y="46991"/>
                  </a:cubicBezTo>
                  <a:lnTo>
                    <a:pt x="1893862" y="164465"/>
                  </a:lnTo>
                  <a:lnTo>
                    <a:pt x="1893862" y="164465"/>
                  </a:lnTo>
                  <a:lnTo>
                    <a:pt x="1893862" y="234950"/>
                  </a:lnTo>
                  <a:lnTo>
                    <a:pt x="1893862" y="234949"/>
                  </a:lnTo>
                  <a:cubicBezTo>
                    <a:pt x="1893862" y="260901"/>
                    <a:pt x="1872823" y="281940"/>
                    <a:pt x="1846871" y="281940"/>
                  </a:cubicBezTo>
                  <a:lnTo>
                    <a:pt x="994849" y="281940"/>
                  </a:lnTo>
                  <a:lnTo>
                    <a:pt x="874483" y="469584"/>
                  </a:lnTo>
                  <a:lnTo>
                    <a:pt x="795704" y="281940"/>
                  </a:lnTo>
                  <a:lnTo>
                    <a:pt x="46991" y="281940"/>
                  </a:lnTo>
                  <a:cubicBezTo>
                    <a:pt x="21039" y="281940"/>
                    <a:pt x="0" y="260901"/>
                    <a:pt x="0" y="234949"/>
                  </a:cubicBezTo>
                  <a:lnTo>
                    <a:pt x="0" y="234950"/>
                  </a:lnTo>
                  <a:lnTo>
                    <a:pt x="0" y="164465"/>
                  </a:lnTo>
                  <a:lnTo>
                    <a:pt x="0" y="164465"/>
                  </a:lnTo>
                  <a:lnTo>
                    <a:pt x="0" y="46991"/>
                  </a:lnTo>
                  <a:close/>
                </a:path>
              </a:pathLst>
            </a:custGeom>
            <a:solidFill>
              <a:srgbClr val="FC9F02"/>
            </a:solidFill>
            <a:ln>
              <a:solidFill>
                <a:srgbClr val="FC9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pSp>
          <p:nvGrpSpPr>
            <p:cNvPr id="11" name="组合 10"/>
            <p:cNvGrpSpPr/>
            <p:nvPr/>
          </p:nvGrpSpPr>
          <p:grpSpPr>
            <a:xfrm>
              <a:off x="653016" y="2500790"/>
              <a:ext cx="1879205" cy="695318"/>
              <a:chOff x="1039255" y="2424361"/>
              <a:chExt cx="1879205" cy="695318"/>
            </a:xfrm>
          </p:grpSpPr>
          <p:sp>
            <p:nvSpPr>
              <p:cNvPr id="12" name="矩形 11"/>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13" name="半闭框 12"/>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14" name="半闭框 13"/>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15" name="半闭框 14"/>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16" name="半闭框 15"/>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17" name="矩形 16"/>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运维系统复杂且易出错</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多种运维工具独立分散管理</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运维人工操作失误多</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654604" y="3277555"/>
              <a:ext cx="1879205" cy="695318"/>
              <a:chOff x="1039255" y="2424361"/>
              <a:chExt cx="1879205" cy="695318"/>
            </a:xfrm>
          </p:grpSpPr>
          <p:sp>
            <p:nvSpPr>
              <p:cNvPr id="19" name="矩形 18"/>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20" name="半闭框 19"/>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21" name="半闭框 20"/>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22" name="半闭框 21"/>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23" name="半闭框 22"/>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24" name="矩形 23"/>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无法预测业务</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无法通过目前的信息，预测未来</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无法提前做出相应改变</a:t>
                </a:r>
                <a:endPar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5" name="文本框 24"/>
            <p:cNvSpPr txBox="1"/>
            <p:nvPr/>
          </p:nvSpPr>
          <p:spPr>
            <a:xfrm>
              <a:off x="1245388" y="1199701"/>
              <a:ext cx="1152525" cy="2233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人工管理</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4727979" y="3099474"/>
            <a:ext cx="466172" cy="907145"/>
            <a:chOff x="3539686" y="2482279"/>
            <a:chExt cx="281940" cy="548640"/>
          </a:xfrm>
        </p:grpSpPr>
        <p:sp>
          <p:nvSpPr>
            <p:cNvPr id="28" name="燕尾形 27"/>
            <p:cNvSpPr/>
            <p:nvPr/>
          </p:nvSpPr>
          <p:spPr>
            <a:xfrm>
              <a:off x="3539686" y="2482279"/>
              <a:ext cx="281940" cy="548640"/>
            </a:xfrm>
            <a:prstGeom prst="chevron">
              <a:avLst/>
            </a:prstGeom>
            <a:solidFill>
              <a:srgbClr val="FC9F02"/>
            </a:solidFill>
            <a:ln>
              <a:solidFill>
                <a:srgbClr val="FC9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29" name="燕尾形 28"/>
            <p:cNvSpPr/>
            <p:nvPr/>
          </p:nvSpPr>
          <p:spPr>
            <a:xfrm>
              <a:off x="3539686" y="2644160"/>
              <a:ext cx="89536" cy="224878"/>
            </a:xfrm>
            <a:prstGeom prst="chevron">
              <a:avLst>
                <a:gd name="adj" fmla="val 52760"/>
              </a:avLst>
            </a:prstGeom>
            <a:solidFill>
              <a:srgbClr val="FC9F02"/>
            </a:solidFill>
            <a:ln>
              <a:solidFill>
                <a:srgbClr val="FC9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grpSp>
      <p:grpSp>
        <p:nvGrpSpPr>
          <p:cNvPr id="41" name="组合 40"/>
          <p:cNvGrpSpPr/>
          <p:nvPr/>
        </p:nvGrpSpPr>
        <p:grpSpPr>
          <a:xfrm>
            <a:off x="7253710" y="2341123"/>
            <a:ext cx="2987877" cy="2575756"/>
            <a:chOff x="6429598" y="1604358"/>
            <a:chExt cx="2475137" cy="2133739"/>
          </a:xfrm>
        </p:grpSpPr>
        <p:grpSp>
          <p:nvGrpSpPr>
            <p:cNvPr id="34" name="组合 33"/>
            <p:cNvGrpSpPr/>
            <p:nvPr/>
          </p:nvGrpSpPr>
          <p:grpSpPr>
            <a:xfrm>
              <a:off x="6429598" y="1604358"/>
              <a:ext cx="2475137" cy="2133739"/>
              <a:chOff x="4340545" y="1604358"/>
              <a:chExt cx="2475137" cy="2133739"/>
            </a:xfrm>
          </p:grpSpPr>
          <p:sp>
            <p:nvSpPr>
              <p:cNvPr id="32" name="等腰三角形 31"/>
              <p:cNvSpPr/>
              <p:nvPr/>
            </p:nvSpPr>
            <p:spPr>
              <a:xfrm>
                <a:off x="4340545" y="1604358"/>
                <a:ext cx="2475137" cy="2133739"/>
              </a:xfrm>
              <a:prstGeom prst="triangle">
                <a:avLst/>
              </a:prstGeom>
              <a:solidFill>
                <a:srgbClr val="CC4A4A"/>
              </a:solidFill>
              <a:ln>
                <a:solidFill>
                  <a:srgbClr val="CC4A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3" name="椭圆 32"/>
              <p:cNvSpPr/>
              <p:nvPr/>
            </p:nvSpPr>
            <p:spPr>
              <a:xfrm>
                <a:off x="4582941" y="3111687"/>
                <a:ext cx="160020" cy="160020"/>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5" name="椭圆 34"/>
              <p:cNvSpPr/>
              <p:nvPr/>
            </p:nvSpPr>
            <p:spPr>
              <a:xfrm>
                <a:off x="5418093" y="1719658"/>
                <a:ext cx="160020" cy="160020"/>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6" name="椭圆 35"/>
              <p:cNvSpPr/>
              <p:nvPr/>
            </p:nvSpPr>
            <p:spPr>
              <a:xfrm>
                <a:off x="6396532" y="3080644"/>
                <a:ext cx="160020" cy="160020"/>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pSp>
        <p:sp>
          <p:nvSpPr>
            <p:cNvPr id="37" name="文本框 36"/>
            <p:cNvSpPr txBox="1"/>
            <p:nvPr/>
          </p:nvSpPr>
          <p:spPr>
            <a:xfrm>
              <a:off x="7187227" y="2772861"/>
              <a:ext cx="929640" cy="30595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智能</a:t>
              </a:r>
              <a:r>
                <a:rPr kumimoji="0" lang="zh-CN" altLang="en-US" sz="18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运维</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 name="文本框 1"/>
          <p:cNvSpPr txBox="1"/>
          <p:nvPr/>
        </p:nvSpPr>
        <p:spPr>
          <a:xfrm>
            <a:off x="7793481" y="1432686"/>
            <a:ext cx="2448106" cy="738664"/>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业务快速部署、</a:t>
            </a:r>
            <a:r>
              <a:rPr kumimoji="0" lang="zh-CN" altLang="en-US" sz="14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响应</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预测业务趋势，弹性收缩</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业务预测</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3" name="文本框 42"/>
          <p:cNvSpPr txBox="1"/>
          <p:nvPr/>
        </p:nvSpPr>
        <p:spPr>
          <a:xfrm>
            <a:off x="10143408" y="4009818"/>
            <a:ext cx="1960669"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统一的智能平台</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自动化管理，减少人为干预</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减轻对于运维人员的需求</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aphicFrame>
        <p:nvGraphicFramePr>
          <p:cNvPr id="45" name="图示 44"/>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sp>
        <p:nvSpPr>
          <p:cNvPr id="47" name="文本框 46"/>
          <p:cNvSpPr txBox="1"/>
          <p:nvPr/>
        </p:nvSpPr>
        <p:spPr>
          <a:xfrm>
            <a:off x="5413749" y="4072845"/>
            <a:ext cx="222915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smtClean="0">
                <a:ln>
                  <a:noFill/>
                </a:ln>
                <a:solidFill>
                  <a:prstClr val="black"/>
                </a:solidFill>
                <a:effectLst/>
                <a:uLnTx/>
                <a:uFillTx/>
                <a:latin typeface="Microsoft YaHei" charset="-122"/>
                <a:ea typeface="Microsoft YaHei" charset="-122"/>
                <a:cs typeface="Microsoft YaHei" charset="-122"/>
              </a:rPr>
              <a:t>提前预测</a:t>
            </a:r>
            <a:endParaRPr kumimoji="0" lang="en-US" altLang="zh-CN" sz="1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提前进行故障预警</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降低问题的</a:t>
            </a:r>
            <a:endParaRPr kumimoji="0" lang="en-US" altLang="zh-CN" sz="14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42" name="文本框 41"/>
          <p:cNvSpPr txBox="1"/>
          <p:nvPr/>
        </p:nvSpPr>
        <p:spPr>
          <a:xfrm>
            <a:off x="297090" y="721217"/>
            <a:ext cx="39692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从人工管理到智能运维</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85143376"/>
      </p:ext>
    </p:extLst>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graphicFrame>
        <p:nvGraphicFramePr>
          <p:cNvPr id="5" name="表格 4"/>
          <p:cNvGraphicFramePr>
            <a:graphicFrameLocks noGrp="1"/>
          </p:cNvGraphicFramePr>
          <p:nvPr>
            <p:extLst/>
          </p:nvPr>
        </p:nvGraphicFramePr>
        <p:xfrm>
          <a:off x="1735245" y="1182882"/>
          <a:ext cx="8686226" cy="4248437"/>
        </p:xfrm>
        <a:graphic>
          <a:graphicData uri="http://schemas.openxmlformats.org/drawingml/2006/table">
            <a:tbl>
              <a:tblPr firstRow="1" bandRow="1">
                <a:tableStyleId>{5C22544A-7EE6-4342-B048-85BDC9FD1C3A}</a:tableStyleId>
              </a:tblPr>
              <a:tblGrid>
                <a:gridCol w="2738404">
                  <a:extLst>
                    <a:ext uri="{9D8B030D-6E8A-4147-A177-3AD203B41FA5}">
                      <a16:colId xmlns:a16="http://schemas.microsoft.com/office/drawing/2014/main" val="20000"/>
                    </a:ext>
                  </a:extLst>
                </a:gridCol>
                <a:gridCol w="3052414">
                  <a:extLst>
                    <a:ext uri="{9D8B030D-6E8A-4147-A177-3AD203B41FA5}">
                      <a16:colId xmlns:a16="http://schemas.microsoft.com/office/drawing/2014/main" val="20001"/>
                    </a:ext>
                  </a:extLst>
                </a:gridCol>
                <a:gridCol w="2895408">
                  <a:extLst>
                    <a:ext uri="{9D8B030D-6E8A-4147-A177-3AD203B41FA5}">
                      <a16:colId xmlns:a16="http://schemas.microsoft.com/office/drawing/2014/main" val="20004"/>
                    </a:ext>
                  </a:extLst>
                </a:gridCol>
              </a:tblGrid>
              <a:tr h="845842">
                <a:tc>
                  <a:txBody>
                    <a:bodyPr/>
                    <a:lstStyle/>
                    <a:p>
                      <a:pPr algn="ctr"/>
                      <a:r>
                        <a:rPr lang="zh-CN" altLang="en-US" sz="1800" dirty="0" smtClean="0"/>
                        <a:t>类型</a:t>
                      </a:r>
                      <a:endParaRPr lang="zh-CN" altLang="en-US" sz="1800" dirty="0">
                        <a:solidFill>
                          <a:schemeClr val="bg1"/>
                        </a:solidFill>
                        <a:latin typeface="微软雅黑" panose="020B0503020204020204" pitchFamily="34" charset="-122"/>
                        <a:ea typeface="微软雅黑" panose="020B0503020204020204" pitchFamily="34" charset="-122"/>
                      </a:endParaRPr>
                    </a:p>
                  </a:txBody>
                  <a:tcPr anchor="ctr">
                    <a:solidFill>
                      <a:srgbClr val="990000"/>
                    </a:solidFill>
                  </a:tcPr>
                </a:tc>
                <a:tc>
                  <a:txBody>
                    <a:bodyPr/>
                    <a:lstStyle/>
                    <a:p>
                      <a:pPr algn="ctr"/>
                      <a:r>
                        <a:rPr lang="zh-CN" altLang="en-US" dirty="0" smtClean="0"/>
                        <a:t>型号</a:t>
                      </a:r>
                      <a:endParaRPr lang="zh-CN" altLang="en-US" dirty="0">
                        <a:latin typeface="微软雅黑" panose="020B0503020204020204" pitchFamily="34" charset="-122"/>
                        <a:ea typeface="微软雅黑" panose="020B0503020204020204" pitchFamily="34" charset="-122"/>
                      </a:endParaRPr>
                    </a:p>
                  </a:txBody>
                  <a:tcPr anchor="ctr">
                    <a:solidFill>
                      <a:srgbClr val="990000"/>
                    </a:solidFill>
                  </a:tcPr>
                </a:tc>
                <a:tc>
                  <a:txBody>
                    <a:bodyPr/>
                    <a:lstStyle/>
                    <a:p>
                      <a:pPr algn="ctr"/>
                      <a:r>
                        <a:rPr lang="zh-CN" altLang="en-US" dirty="0" smtClean="0"/>
                        <a:t>总价</a:t>
                      </a:r>
                      <a:endParaRPr lang="zh-CN" altLang="en-US" dirty="0">
                        <a:latin typeface="微软雅黑" panose="020B0503020204020204" pitchFamily="34" charset="-122"/>
                        <a:ea typeface="微软雅黑" panose="020B0503020204020204" pitchFamily="34" charset="-122"/>
                      </a:endParaRPr>
                    </a:p>
                  </a:txBody>
                  <a:tcPr anchor="ctr">
                    <a:solidFill>
                      <a:srgbClr val="990000"/>
                    </a:solidFill>
                  </a:tcPr>
                </a:tc>
                <a:extLst>
                  <a:ext uri="{0D108BD9-81ED-4DB2-BD59-A6C34878D82A}">
                    <a16:rowId xmlns:a16="http://schemas.microsoft.com/office/drawing/2014/main" val="10000"/>
                  </a:ext>
                </a:extLst>
              </a:tr>
              <a:tr h="486085">
                <a:tc>
                  <a:txBody>
                    <a:bodyPr/>
                    <a:lstStyle/>
                    <a:p>
                      <a:pPr algn="ctr"/>
                      <a:r>
                        <a:rPr lang="zh-CN" altLang="en-US" b="1" dirty="0" smtClean="0">
                          <a:solidFill>
                            <a:schemeClr val="tx1"/>
                          </a:solidFill>
                        </a:rPr>
                        <a:t>路由器</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b="1" dirty="0" smtClean="0">
                          <a:solidFill>
                            <a:schemeClr val="tx1"/>
                          </a:solidFill>
                          <a:latin typeface="+mn-lt"/>
                          <a:ea typeface="+mn-ea"/>
                        </a:rPr>
                        <a:t>NE404E  X 8</a:t>
                      </a:r>
                      <a:endParaRPr lang="zh-CN" altLang="en-US" b="1" dirty="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algn="ctr"/>
                      <a:r>
                        <a:rPr lang="en-US" altLang="zh-CN" b="1" dirty="0" smtClean="0">
                          <a:solidFill>
                            <a:schemeClr val="tx1"/>
                          </a:solidFill>
                        </a:rPr>
                        <a:t>80W</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latin typeface="+mn-lt"/>
                          <a:ea typeface="+mn-ea"/>
                        </a:rPr>
                        <a:t>存储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latin typeface="微软雅黑" panose="020B0503020204020204" pitchFamily="34" charset="-122"/>
                          <a:ea typeface="微软雅黑" panose="020B0503020204020204" pitchFamily="34" charset="-122"/>
                        </a:rPr>
                        <a:t>OceanStarage V3</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服务器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rPr>
                        <a:t>CH22V3 X 20</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latin typeface="+mn-ea"/>
                          <a:ea typeface="+mn-ea"/>
                        </a:rPr>
                        <a:t>交换机</a:t>
                      </a: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rPr>
                        <a:t>CE12800 X</a:t>
                      </a:r>
                      <a:r>
                        <a:rPr lang="en-US" altLang="zh-CN" b="1" baseline="0" dirty="0" smtClean="0">
                          <a:solidFill>
                            <a:schemeClr val="tx1"/>
                          </a:solidFill>
                        </a:rPr>
                        <a:t> 2</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latin typeface="+mn-lt"/>
                          <a:ea typeface="+mn-ea"/>
                        </a:rPr>
                        <a:t>40W</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4"/>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5"/>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latin typeface="+mn-ea"/>
                          <a:ea typeface="+mn-ea"/>
                        </a:rPr>
                        <a:t>安全</a:t>
                      </a: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latin typeface="+mn-lt"/>
                          <a:ea typeface="+mn-ea"/>
                        </a:rPr>
                        <a:t>Eudemon8000</a:t>
                      </a:r>
                      <a:r>
                        <a:rPr lang="en-US" altLang="zh-CN" b="1" baseline="0" dirty="0" smtClean="0">
                          <a:solidFill>
                            <a:schemeClr val="tx1"/>
                          </a:solidFill>
                          <a:latin typeface="+mn-lt"/>
                          <a:ea typeface="+mn-ea"/>
                        </a:rPr>
                        <a:t> X 2</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rPr>
                        <a:t>路由器</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6"/>
                  </a:ext>
                </a:extLst>
              </a:tr>
              <a:tr h="486085">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zh-CN" altLang="en-US" b="1" dirty="0" smtClean="0">
                          <a:solidFill>
                            <a:schemeClr val="tx1"/>
                          </a:solidFill>
                          <a:latin typeface="+mn-lt"/>
                          <a:ea typeface="+mn-ea"/>
                        </a:rPr>
                        <a:t>运维管理平台</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latin typeface="+mn-lt"/>
                          <a:ea typeface="+mn-ea"/>
                        </a:rPr>
                        <a:t>ManageOne</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tc>
                  <a:txBody>
                    <a:bodyPr/>
                    <a:lstStyle/>
                    <a:p>
                      <a:pPr marL="0" marR="0" lvl="0" indent="0" algn="ctr" defTabSz="911302" rtl="0" eaLnBrk="1" fontAlgn="auto" latinLnBrk="0" hangingPunct="1">
                        <a:lnSpc>
                          <a:spcPct val="100000"/>
                        </a:lnSpc>
                        <a:spcBef>
                          <a:spcPts val="0"/>
                        </a:spcBef>
                        <a:spcAft>
                          <a:spcPts val="0"/>
                        </a:spcAft>
                        <a:buClrTx/>
                        <a:buSzTx/>
                        <a:buFontTx/>
                        <a:buNone/>
                        <a:tabLst/>
                        <a:defRPr/>
                      </a:pPr>
                      <a:r>
                        <a:rPr lang="en-US" altLang="zh-CN" b="1" dirty="0" smtClean="0">
                          <a:solidFill>
                            <a:schemeClr val="tx1"/>
                          </a:solidFill>
                        </a:rPr>
                        <a:t>15w</a:t>
                      </a:r>
                      <a:endParaRPr lang="zh-CN" altLang="en-US" b="1" dirty="0" smtClean="0">
                        <a:solidFill>
                          <a:schemeClr val="tx1"/>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7"/>
                  </a:ext>
                </a:extLst>
              </a:tr>
            </a:tbl>
          </a:graphicData>
        </a:graphic>
      </p:graphicFrame>
      <p:sp>
        <p:nvSpPr>
          <p:cNvPr id="6" name="文本框 5"/>
          <p:cNvSpPr txBox="1"/>
          <p:nvPr/>
        </p:nvSpPr>
        <p:spPr>
          <a:xfrm>
            <a:off x="297090" y="721217"/>
            <a:ext cx="39692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成本预算</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8" name="文本框 7"/>
          <p:cNvSpPr txBox="1"/>
          <p:nvPr/>
        </p:nvSpPr>
        <p:spPr>
          <a:xfrm>
            <a:off x="7655576" y="5951888"/>
            <a:ext cx="396929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rPr>
              <a:t>成本总价：</a:t>
            </a: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09217084"/>
      </p:ext>
    </p:extLst>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p:cNvSpPr txBox="1"/>
          <p:nvPr/>
        </p:nvSpPr>
        <p:spPr>
          <a:xfrm>
            <a:off x="3446795" y="3924148"/>
            <a:ext cx="8953023" cy="2370976"/>
          </a:xfrm>
          <a:prstGeom prst="rect">
            <a:avLst/>
          </a:prstGeom>
        </p:spPr>
        <p:txBody>
          <a:bodyPr anchor="ct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endPar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文本框 1"/>
          <p:cNvSpPr txBox="1"/>
          <p:nvPr/>
        </p:nvSpPr>
        <p:spPr>
          <a:xfrm>
            <a:off x="3031158" y="3000818"/>
            <a:ext cx="5018332" cy="923330"/>
          </a:xfrm>
          <a:prstGeom prst="rect">
            <a:avLst/>
          </a:prstGeom>
          <a:noFill/>
          <a:effectLst>
            <a:reflection stA="88000" endPos="65000" dist="50800" dir="5400000" sy="-100000" algn="bl" rotWithShape="0"/>
          </a:effectLst>
        </p:spPr>
        <p:txBody>
          <a:bodyPr wrap="square" rtlCol="0">
            <a:spAutoFit/>
          </a:bodyPr>
          <a:lstStyle/>
          <a:p>
            <a:pPr algn="ctr"/>
            <a:r>
              <a:rPr lang="en-US" altLang="zh-CN" sz="5400" b="1" dirty="0" smtClean="0">
                <a:solidFill>
                  <a:srgbClr val="C00000"/>
                </a:solidFill>
                <a:latin typeface="微软雅黑" panose="020B0503020204020204" pitchFamily="34" charset="-122"/>
                <a:ea typeface="微软雅黑" panose="020B0503020204020204" pitchFamily="34" charset="-122"/>
              </a:rPr>
              <a:t>THANK YOU</a:t>
            </a:r>
            <a:endParaRPr lang="zh-CN" altLang="en-US" sz="5400" b="1" dirty="0">
              <a:solidFill>
                <a:srgbClr val="C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7923306" y="3972242"/>
            <a:ext cx="4569259" cy="2885758"/>
          </a:xfrm>
          <a:prstGeom prst="rect">
            <a:avLst/>
          </a:prstGeom>
        </p:spPr>
      </p:pic>
    </p:spTree>
    <p:extLst>
      <p:ext uri="{BB962C8B-B14F-4D97-AF65-F5344CB8AC3E}">
        <p14:creationId xmlns:p14="http://schemas.microsoft.com/office/powerpoint/2010/main" val="2660162088"/>
      </p:ext>
    </p:extLst>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4" name="Freeform 11"/>
          <p:cNvSpPr/>
          <p:nvPr/>
        </p:nvSpPr>
        <p:spPr bwMode="gray">
          <a:xfrm>
            <a:off x="4195771" y="1717103"/>
            <a:ext cx="4788081" cy="640235"/>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5" name="Freeform 12"/>
          <p:cNvSpPr/>
          <p:nvPr/>
        </p:nvSpPr>
        <p:spPr bwMode="gray">
          <a:xfrm>
            <a:off x="3640943" y="1717101"/>
            <a:ext cx="482034" cy="640235"/>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6" name="Text Box 13"/>
          <p:cNvSpPr txBox="1">
            <a:spLocks noChangeArrowheads="1"/>
          </p:cNvSpPr>
          <p:nvPr/>
        </p:nvSpPr>
        <p:spPr bwMode="gray">
          <a:xfrm>
            <a:off x="4407983" y="1764156"/>
            <a:ext cx="4548094" cy="440387"/>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fontAlgn="base">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客户需求</a:t>
            </a:r>
          </a:p>
        </p:txBody>
      </p:sp>
      <p:sp>
        <p:nvSpPr>
          <p:cNvPr id="7" name="Text Box 16"/>
          <p:cNvSpPr txBox="1">
            <a:spLocks noChangeArrowheads="1"/>
          </p:cNvSpPr>
          <p:nvPr/>
        </p:nvSpPr>
        <p:spPr bwMode="gray">
          <a:xfrm>
            <a:off x="3794087" y="1791777"/>
            <a:ext cx="241033" cy="440385"/>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algn="ctr" fontAlgn="base">
              <a:spcBef>
                <a:spcPct val="50000"/>
              </a:spcBef>
              <a:spcAft>
                <a:spcPct val="0"/>
              </a:spcAft>
              <a:defRPr/>
            </a:pPr>
            <a:r>
              <a:rPr lang="en-US" altLang="zh-CN" sz="32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1</a:t>
            </a:r>
          </a:p>
        </p:txBody>
      </p:sp>
      <p:sp>
        <p:nvSpPr>
          <p:cNvPr id="8" name="矩形 7"/>
          <p:cNvSpPr/>
          <p:nvPr/>
        </p:nvSpPr>
        <p:spPr bwMode="auto">
          <a:xfrm>
            <a:off x="1524001" y="857921"/>
            <a:ext cx="1996024" cy="514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lstStyle/>
          <a:p>
            <a:pPr defTabSz="685800" fontAlgn="base">
              <a:spcBef>
                <a:spcPct val="0"/>
              </a:spcBef>
              <a:spcAft>
                <a:spcPct val="0"/>
              </a:spcAft>
              <a:buClr>
                <a:srgbClr val="CC9900"/>
              </a:buClr>
              <a:buFont typeface="Wingdings" panose="05000000000000000000" pitchFamily="2" charset="2"/>
              <a:buChar char="n"/>
              <a:defRPr/>
            </a:pPr>
            <a:endParaRPr lang="zh-CN" altLang="en-US">
              <a:solidFill>
                <a:prstClr val="black"/>
              </a:solidFill>
              <a:latin typeface="Arial" panose="020B0604020202020204" pitchFamily="34" charset="0"/>
            </a:endParaRPr>
          </a:p>
        </p:txBody>
      </p:sp>
      <p:sp>
        <p:nvSpPr>
          <p:cNvPr id="10" name="Freeform 11"/>
          <p:cNvSpPr/>
          <p:nvPr/>
        </p:nvSpPr>
        <p:spPr bwMode="gray">
          <a:xfrm>
            <a:off x="4195771" y="2479010"/>
            <a:ext cx="4788081" cy="640235"/>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11" name="Freeform 12"/>
          <p:cNvSpPr/>
          <p:nvPr/>
        </p:nvSpPr>
        <p:spPr bwMode="gray">
          <a:xfrm>
            <a:off x="3640943" y="2479008"/>
            <a:ext cx="482034" cy="640235"/>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12" name="Text Box 13"/>
          <p:cNvSpPr txBox="1">
            <a:spLocks noChangeArrowheads="1"/>
          </p:cNvSpPr>
          <p:nvPr/>
        </p:nvSpPr>
        <p:spPr bwMode="gray">
          <a:xfrm>
            <a:off x="4407983" y="2526063"/>
            <a:ext cx="4548094" cy="56153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fontAlgn="base">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整体架构设计</a:t>
            </a:r>
          </a:p>
        </p:txBody>
      </p:sp>
      <p:sp>
        <p:nvSpPr>
          <p:cNvPr id="13" name="Text Box 16"/>
          <p:cNvSpPr txBox="1">
            <a:spLocks noChangeArrowheads="1"/>
          </p:cNvSpPr>
          <p:nvPr/>
        </p:nvSpPr>
        <p:spPr bwMode="gray">
          <a:xfrm>
            <a:off x="3794087" y="2553684"/>
            <a:ext cx="241033" cy="56153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algn="ctr" fontAlgn="base">
              <a:spcBef>
                <a:spcPct val="50000"/>
              </a:spcBef>
              <a:spcAft>
                <a:spcPct val="0"/>
              </a:spcAft>
              <a:defRPr/>
            </a:pPr>
            <a:r>
              <a:rPr lang="en-US" altLang="zh-CN" sz="32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2</a:t>
            </a:r>
          </a:p>
        </p:txBody>
      </p:sp>
      <p:sp>
        <p:nvSpPr>
          <p:cNvPr id="15" name="Freeform 11"/>
          <p:cNvSpPr/>
          <p:nvPr/>
        </p:nvSpPr>
        <p:spPr bwMode="gray">
          <a:xfrm>
            <a:off x="4190818" y="3240917"/>
            <a:ext cx="4788081" cy="640235"/>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16" name="Freeform 12"/>
          <p:cNvSpPr/>
          <p:nvPr/>
        </p:nvSpPr>
        <p:spPr bwMode="gray">
          <a:xfrm>
            <a:off x="3635990" y="3240915"/>
            <a:ext cx="482034" cy="640235"/>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17" name="Text Box 13"/>
          <p:cNvSpPr txBox="1">
            <a:spLocks noChangeArrowheads="1"/>
          </p:cNvSpPr>
          <p:nvPr/>
        </p:nvSpPr>
        <p:spPr bwMode="gray">
          <a:xfrm>
            <a:off x="4403030" y="3287970"/>
            <a:ext cx="4548094" cy="56153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fontAlgn="base">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技术方案设计</a:t>
            </a:r>
          </a:p>
        </p:txBody>
      </p:sp>
      <p:sp>
        <p:nvSpPr>
          <p:cNvPr id="18" name="Text Box 16"/>
          <p:cNvSpPr txBox="1">
            <a:spLocks noChangeArrowheads="1"/>
          </p:cNvSpPr>
          <p:nvPr/>
        </p:nvSpPr>
        <p:spPr bwMode="gray">
          <a:xfrm>
            <a:off x="3789134" y="3315591"/>
            <a:ext cx="241033" cy="56153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algn="ctr" fontAlgn="base">
              <a:spcBef>
                <a:spcPct val="50000"/>
              </a:spcBef>
              <a:spcAft>
                <a:spcPct val="0"/>
              </a:spcAft>
              <a:defRPr/>
            </a:pPr>
            <a:r>
              <a:rPr lang="en-US" altLang="zh-CN" sz="32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3</a:t>
            </a:r>
          </a:p>
        </p:txBody>
      </p:sp>
      <p:sp>
        <p:nvSpPr>
          <p:cNvPr id="20" name="Freeform 11"/>
          <p:cNvSpPr/>
          <p:nvPr/>
        </p:nvSpPr>
        <p:spPr bwMode="gray">
          <a:xfrm>
            <a:off x="4195771" y="3999305"/>
            <a:ext cx="4788081" cy="640235"/>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21" name="Freeform 12"/>
          <p:cNvSpPr/>
          <p:nvPr/>
        </p:nvSpPr>
        <p:spPr bwMode="gray">
          <a:xfrm>
            <a:off x="3640943" y="3999303"/>
            <a:ext cx="482034" cy="640235"/>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22" name="Text Box 13"/>
          <p:cNvSpPr txBox="1">
            <a:spLocks noChangeArrowheads="1"/>
          </p:cNvSpPr>
          <p:nvPr/>
        </p:nvSpPr>
        <p:spPr bwMode="gray">
          <a:xfrm>
            <a:off x="4407983" y="4046358"/>
            <a:ext cx="4548094" cy="56153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fontAlgn="base">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方案优势</a:t>
            </a:r>
          </a:p>
        </p:txBody>
      </p:sp>
      <p:sp>
        <p:nvSpPr>
          <p:cNvPr id="23" name="Text Box 16"/>
          <p:cNvSpPr txBox="1">
            <a:spLocks noChangeArrowheads="1"/>
          </p:cNvSpPr>
          <p:nvPr/>
        </p:nvSpPr>
        <p:spPr bwMode="gray">
          <a:xfrm>
            <a:off x="3794087" y="4073979"/>
            <a:ext cx="241033" cy="56153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algn="ctr" fontAlgn="base">
              <a:spcBef>
                <a:spcPct val="50000"/>
              </a:spcBef>
              <a:spcAft>
                <a:spcPct val="0"/>
              </a:spcAft>
              <a:defRPr/>
            </a:pPr>
            <a:r>
              <a:rPr lang="en-US" altLang="zh-CN" sz="32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4</a:t>
            </a:r>
          </a:p>
        </p:txBody>
      </p:sp>
      <p:sp>
        <p:nvSpPr>
          <p:cNvPr id="25" name="Freeform 11"/>
          <p:cNvSpPr/>
          <p:nvPr/>
        </p:nvSpPr>
        <p:spPr bwMode="gray">
          <a:xfrm>
            <a:off x="4195771" y="4765382"/>
            <a:ext cx="4788081" cy="640235"/>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26" name="Freeform 12"/>
          <p:cNvSpPr/>
          <p:nvPr/>
        </p:nvSpPr>
        <p:spPr bwMode="gray">
          <a:xfrm>
            <a:off x="3640943" y="4765380"/>
            <a:ext cx="482034" cy="640235"/>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fontAlgn="base">
              <a:spcBef>
                <a:spcPct val="0"/>
              </a:spcBef>
              <a:spcAft>
                <a:spcPct val="0"/>
              </a:spcAft>
              <a:defRPr/>
            </a:pPr>
            <a:endParaRPr lang="zh-CN" altLang="en-US" sz="1875" dirty="0">
              <a:solidFill>
                <a:prstClr val="black"/>
              </a:solidFill>
              <a:latin typeface="微软雅黑" panose="020B0503020204020204" pitchFamily="34" charset="-122"/>
              <a:ea typeface="微软雅黑" panose="020B0503020204020204" pitchFamily="34" charset="-122"/>
            </a:endParaRPr>
          </a:p>
        </p:txBody>
      </p:sp>
      <p:sp>
        <p:nvSpPr>
          <p:cNvPr id="27" name="Text Box 13"/>
          <p:cNvSpPr txBox="1">
            <a:spLocks noChangeArrowheads="1"/>
          </p:cNvSpPr>
          <p:nvPr/>
        </p:nvSpPr>
        <p:spPr bwMode="gray">
          <a:xfrm>
            <a:off x="4407983" y="4812435"/>
            <a:ext cx="4548094" cy="56153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fontAlgn="base">
              <a:spcBef>
                <a:spcPct val="0"/>
              </a:spcBef>
              <a:spcAft>
                <a:spcPct val="0"/>
              </a:spcAft>
              <a:defRPr/>
            </a:pPr>
            <a:r>
              <a:rPr lang="zh-CN" altLang="en-US" sz="3200" b="1" dirty="0">
                <a:solidFill>
                  <a:prstClr val="white"/>
                </a:solidFill>
                <a:latin typeface="微软雅黑" panose="020B0503020204020204" pitchFamily="34" charset="-122"/>
                <a:ea typeface="微软雅黑" panose="020B0503020204020204" pitchFamily="34" charset="-122"/>
              </a:rPr>
              <a:t>成本预算</a:t>
            </a:r>
          </a:p>
        </p:txBody>
      </p:sp>
      <p:sp>
        <p:nvSpPr>
          <p:cNvPr id="28" name="Text Box 16"/>
          <p:cNvSpPr txBox="1">
            <a:spLocks noChangeArrowheads="1"/>
          </p:cNvSpPr>
          <p:nvPr/>
        </p:nvSpPr>
        <p:spPr bwMode="gray">
          <a:xfrm>
            <a:off x="3794087" y="4840056"/>
            <a:ext cx="241033" cy="56153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algn="ctr" fontAlgn="base">
              <a:spcBef>
                <a:spcPct val="50000"/>
              </a:spcBef>
              <a:spcAft>
                <a:spcPct val="0"/>
              </a:spcAft>
              <a:defRPr/>
            </a:pPr>
            <a:r>
              <a:rPr lang="en-US" altLang="zh-CN" sz="3200" b="1" dirty="0">
                <a:solidFill>
                  <a:prstClr val="white"/>
                </a:solidFill>
                <a:latin typeface="微软雅黑" panose="020B0503020204020204" pitchFamily="34" charset="-122"/>
                <a:ea typeface="微软雅黑" panose="020B0503020204020204" pitchFamily="34" charset="-122"/>
                <a:cs typeface="Arial" panose="020B0604020202020204" pitchFamily="34" charset="0"/>
              </a:rPr>
              <a:t>5</a:t>
            </a:r>
          </a:p>
        </p:txBody>
      </p:sp>
      <p:sp>
        <p:nvSpPr>
          <p:cNvPr id="30" name="标题 1"/>
          <p:cNvSpPr txBox="1"/>
          <p:nvPr/>
        </p:nvSpPr>
        <p:spPr bwMode="auto">
          <a:xfrm>
            <a:off x="535506" y="418709"/>
            <a:ext cx="9459963" cy="653483"/>
          </a:xfrm>
          <a:prstGeom prst="rect">
            <a:avLst/>
          </a:prstGeom>
        </p:spPr>
        <p:txBody>
          <a:bodyPr lIns="121693" tIns="60856" rIns="121693" bIns="60856" anchor="ctr"/>
          <a:lst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r>
              <a:rPr lang="zh-CN" altLang="en-US" sz="4800" kern="0" smtClean="0">
                <a:latin typeface="微软雅黑" panose="020B0503020204020204" pitchFamily="34" charset="-122"/>
                <a:ea typeface="微软雅黑" panose="020B0503020204020204" pitchFamily="34" charset="-122"/>
              </a:rPr>
              <a:t>目录</a:t>
            </a:r>
            <a:endParaRPr lang="zh-CN" altLang="en-US" sz="4800" kern="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19445354"/>
      </p:ext>
    </p:extLst>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8" name="图示 97">
            <a:extLst>
              <a:ext uri="{FF2B5EF4-FFF2-40B4-BE49-F238E27FC236}">
                <a16:creationId xmlns:a16="http://schemas.microsoft.com/office/drawing/2014/main" id="{FC1A622F-F0CB-474F-9D36-3695E1A9C34A}"/>
              </a:ext>
            </a:extLst>
          </p:cNvPr>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9" name="Line 2">
            <a:extLst>
              <a:ext uri="{FF2B5EF4-FFF2-40B4-BE49-F238E27FC236}">
                <a16:creationId xmlns:a16="http://schemas.microsoft.com/office/drawing/2014/main" id="{F4523F28-BA2E-4445-BD9E-5B45FE741884}"/>
              </a:ext>
            </a:extLst>
          </p:cNvPr>
          <p:cNvSpPr>
            <a:spLocks noChangeShapeType="1"/>
          </p:cNvSpPr>
          <p:nvPr/>
        </p:nvSpPr>
        <p:spPr bwMode="auto">
          <a:xfrm>
            <a:off x="179406" y="662632"/>
            <a:ext cx="11742065" cy="0"/>
          </a:xfrm>
          <a:prstGeom prst="line">
            <a:avLst/>
          </a:prstGeom>
          <a:noFill/>
          <a:ln w="28575">
            <a:solidFill>
              <a:srgbClr val="B2B2B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prstClr val="black"/>
              </a:solidFill>
            </a:endParaRPr>
          </a:p>
        </p:txBody>
      </p:sp>
      <p:grpSp>
        <p:nvGrpSpPr>
          <p:cNvPr id="101" name="组合 100"/>
          <p:cNvGrpSpPr/>
          <p:nvPr/>
        </p:nvGrpSpPr>
        <p:grpSpPr>
          <a:xfrm>
            <a:off x="997998" y="1604514"/>
            <a:ext cx="2736000" cy="2124000"/>
            <a:chOff x="745808" y="4954200"/>
            <a:chExt cx="1146903" cy="676979"/>
          </a:xfrm>
        </p:grpSpPr>
        <p:grpSp>
          <p:nvGrpSpPr>
            <p:cNvPr id="102" name="组合 101"/>
            <p:cNvGrpSpPr/>
            <p:nvPr/>
          </p:nvGrpSpPr>
          <p:grpSpPr>
            <a:xfrm>
              <a:off x="745808" y="4954200"/>
              <a:ext cx="1146903" cy="676979"/>
              <a:chOff x="1149667" y="4243384"/>
              <a:chExt cx="3331822" cy="1725934"/>
            </a:xfrm>
          </p:grpSpPr>
          <p:sp>
            <p:nvSpPr>
              <p:cNvPr id="104" name="矩形 103"/>
              <p:cNvSpPr/>
              <p:nvPr/>
            </p:nvSpPr>
            <p:spPr>
              <a:xfrm>
                <a:off x="1169181" y="4267204"/>
                <a:ext cx="3286125" cy="167640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05" name="半闭框 104"/>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06" name="半闭框 105"/>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07" name="半闭框 106"/>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108" name="半闭框 107"/>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103" name="矩形 102"/>
            <p:cNvSpPr/>
            <p:nvPr/>
          </p:nvSpPr>
          <p:spPr>
            <a:xfrm>
              <a:off x="790727" y="5005386"/>
              <a:ext cx="1059696" cy="579839"/>
            </a:xfrm>
            <a:prstGeom prst="rect">
              <a:avLst/>
            </a:prstGeom>
            <a:blipFill dpi="0" rotWithShape="1">
              <a:blip r:embed="rId8" cstate="print">
                <a:extLst>
                  <a:ext uri="{28A0092B-C50C-407E-A947-70E740481C1C}">
                    <a14:useLocalDpi xmlns:a14="http://schemas.microsoft.com/office/drawing/2010/main" val="0"/>
                  </a:ext>
                </a:extLst>
              </a:blip>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59" name="文本框 58"/>
          <p:cNvSpPr txBox="1"/>
          <p:nvPr/>
        </p:nvSpPr>
        <p:spPr>
          <a:xfrm>
            <a:off x="587101" y="939618"/>
            <a:ext cx="6736891"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然而，</a:t>
            </a:r>
            <a:r>
              <a:rPr lang="en-US" altLang="zh-CN" sz="2400" b="1" dirty="0">
                <a:solidFill>
                  <a:prstClr val="black"/>
                </a:solidFill>
                <a:latin typeface="微软雅黑" panose="020B0503020204020204" pitchFamily="34" charset="-122"/>
                <a:ea typeface="微软雅黑" panose="020B0503020204020204" pitchFamily="34" charset="-122"/>
              </a:rPr>
              <a:t>XXX</a:t>
            </a:r>
            <a:r>
              <a:rPr lang="zh-CN" altLang="en-US" sz="2400" b="1" dirty="0">
                <a:solidFill>
                  <a:prstClr val="black"/>
                </a:solidFill>
                <a:latin typeface="微软雅黑" panose="020B0503020204020204" pitchFamily="34" charset="-122"/>
                <a:ea typeface="微软雅黑" panose="020B0503020204020204" pitchFamily="34" charset="-122"/>
              </a:rPr>
              <a:t>也存在着各种问题，如何破局？</a:t>
            </a:r>
          </a:p>
        </p:txBody>
      </p:sp>
      <p:grpSp>
        <p:nvGrpSpPr>
          <p:cNvPr id="60" name="组合 59"/>
          <p:cNvGrpSpPr/>
          <p:nvPr/>
        </p:nvGrpSpPr>
        <p:grpSpPr>
          <a:xfrm>
            <a:off x="4524248" y="1604514"/>
            <a:ext cx="2736000" cy="2124000"/>
            <a:chOff x="745808" y="4954200"/>
            <a:chExt cx="1146903" cy="676979"/>
          </a:xfrm>
        </p:grpSpPr>
        <p:grpSp>
          <p:nvGrpSpPr>
            <p:cNvPr id="61" name="组合 60"/>
            <p:cNvGrpSpPr/>
            <p:nvPr/>
          </p:nvGrpSpPr>
          <p:grpSpPr>
            <a:xfrm>
              <a:off x="745808" y="4954200"/>
              <a:ext cx="1146903" cy="676979"/>
              <a:chOff x="1149667" y="4243384"/>
              <a:chExt cx="3331822" cy="1725934"/>
            </a:xfrm>
          </p:grpSpPr>
          <p:sp>
            <p:nvSpPr>
              <p:cNvPr id="63" name="矩形 62"/>
              <p:cNvSpPr/>
              <p:nvPr/>
            </p:nvSpPr>
            <p:spPr>
              <a:xfrm>
                <a:off x="1169181" y="4267204"/>
                <a:ext cx="3286125" cy="167640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4" name="半闭框 63"/>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65" name="半闭框 64"/>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66" name="半闭框 65"/>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67" name="半闭框 66"/>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62" name="矩形 61"/>
            <p:cNvSpPr/>
            <p:nvPr/>
          </p:nvSpPr>
          <p:spPr>
            <a:xfrm>
              <a:off x="790727" y="5005386"/>
              <a:ext cx="1059696" cy="579839"/>
            </a:xfrm>
            <a:prstGeom prst="rect">
              <a:avLst/>
            </a:prstGeom>
            <a:blipFill dpi="0" rotWithShape="1">
              <a:blip r:embed="rId9" cstate="print">
                <a:extLst>
                  <a:ext uri="{28A0092B-C50C-407E-A947-70E740481C1C}">
                    <a14:useLocalDpi xmlns:a14="http://schemas.microsoft.com/office/drawing/2010/main" val="0"/>
                  </a:ext>
                </a:extLst>
              </a:blip>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68" name="组合 67"/>
          <p:cNvGrpSpPr/>
          <p:nvPr/>
        </p:nvGrpSpPr>
        <p:grpSpPr>
          <a:xfrm>
            <a:off x="8050497" y="1604514"/>
            <a:ext cx="2736000" cy="2124000"/>
            <a:chOff x="745808" y="4954200"/>
            <a:chExt cx="1146903" cy="676979"/>
          </a:xfrm>
        </p:grpSpPr>
        <p:grpSp>
          <p:nvGrpSpPr>
            <p:cNvPr id="69" name="组合 68"/>
            <p:cNvGrpSpPr/>
            <p:nvPr/>
          </p:nvGrpSpPr>
          <p:grpSpPr>
            <a:xfrm>
              <a:off x="745808" y="4954200"/>
              <a:ext cx="1146903" cy="676979"/>
              <a:chOff x="1149667" y="4243384"/>
              <a:chExt cx="3331822" cy="1725934"/>
            </a:xfrm>
          </p:grpSpPr>
          <p:sp>
            <p:nvSpPr>
              <p:cNvPr id="71" name="矩形 70"/>
              <p:cNvSpPr/>
              <p:nvPr/>
            </p:nvSpPr>
            <p:spPr>
              <a:xfrm>
                <a:off x="1169181" y="4267204"/>
                <a:ext cx="3286125" cy="167640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2" name="半闭框 71"/>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73" name="半闭框 72"/>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74" name="半闭框 73"/>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75" name="半闭框 74"/>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70" name="矩形 69"/>
            <p:cNvSpPr/>
            <p:nvPr/>
          </p:nvSpPr>
          <p:spPr>
            <a:xfrm>
              <a:off x="790727" y="5005386"/>
              <a:ext cx="1059696" cy="579839"/>
            </a:xfrm>
            <a:prstGeom prst="rect">
              <a:avLst/>
            </a:prstGeom>
            <a:blipFill dpi="0" rotWithShape="1">
              <a:blip r:embed="rId10" cstate="print">
                <a:extLst>
                  <a:ext uri="{28A0092B-C50C-407E-A947-70E740481C1C}">
                    <a14:useLocalDpi xmlns:a14="http://schemas.microsoft.com/office/drawing/2010/main" val="0"/>
                  </a:ext>
                </a:extLst>
              </a:blip>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 name="圆角矩形 1"/>
          <p:cNvSpPr/>
          <p:nvPr/>
        </p:nvSpPr>
        <p:spPr bwMode="auto">
          <a:xfrm>
            <a:off x="992521" y="4553144"/>
            <a:ext cx="2719976" cy="623897"/>
          </a:xfrm>
          <a:prstGeom prst="roundRect">
            <a:avLst/>
          </a:prstGeom>
          <a:solidFill>
            <a:srgbClr val="FFC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信息技术发展迅速</a:t>
            </a:r>
            <a:endParaRPr lang="en-US" altLang="zh-CN" sz="1400" dirty="0">
              <a:solidFill>
                <a:prstClr val="black"/>
              </a:solidFill>
              <a:latin typeface="微软雅黑" panose="020B0503020204020204" pitchFamily="34" charset="-122"/>
              <a:ea typeface="微软雅黑" panose="020B0503020204020204" pitchFamily="34" charset="-122"/>
            </a:endParaRPr>
          </a:p>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但项目周期长，建成即落后</a:t>
            </a:r>
          </a:p>
        </p:txBody>
      </p:sp>
      <p:sp>
        <p:nvSpPr>
          <p:cNvPr id="77" name="圆角矩形 76"/>
          <p:cNvSpPr/>
          <p:nvPr/>
        </p:nvSpPr>
        <p:spPr bwMode="auto">
          <a:xfrm>
            <a:off x="4518771" y="4553144"/>
            <a:ext cx="2719976" cy="623898"/>
          </a:xfrm>
          <a:prstGeom prst="roundRect">
            <a:avLst/>
          </a:prstGeom>
          <a:solidFill>
            <a:srgbClr val="FFC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信息技术发展迅速</a:t>
            </a:r>
            <a:endParaRPr lang="en-US" altLang="zh-CN" sz="1400" dirty="0">
              <a:solidFill>
                <a:prstClr val="black"/>
              </a:solidFill>
              <a:latin typeface="微软雅黑" panose="020B0503020204020204" pitchFamily="34" charset="-122"/>
              <a:ea typeface="微软雅黑" panose="020B0503020204020204" pitchFamily="34" charset="-122"/>
            </a:endParaRPr>
          </a:p>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但项目周期长，建成即落后</a:t>
            </a:r>
          </a:p>
        </p:txBody>
      </p:sp>
      <p:sp>
        <p:nvSpPr>
          <p:cNvPr id="79" name="圆角矩形 78"/>
          <p:cNvSpPr/>
          <p:nvPr/>
        </p:nvSpPr>
        <p:spPr bwMode="auto">
          <a:xfrm>
            <a:off x="997997" y="5350534"/>
            <a:ext cx="9788499" cy="668216"/>
          </a:xfrm>
          <a:prstGeom prst="roundRect">
            <a:avLst/>
          </a:prstGeom>
          <a:noFill/>
          <a:ln>
            <a:solidFill>
              <a:schemeClr val="tx1"/>
            </a:solidFill>
          </a:ln>
          <a:effectLs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3" name="矩形 2"/>
          <p:cNvSpPr/>
          <p:nvPr/>
        </p:nvSpPr>
        <p:spPr bwMode="auto">
          <a:xfrm>
            <a:off x="867266" y="3675506"/>
            <a:ext cx="10011266" cy="588391"/>
          </a:xfrm>
          <a:prstGeom prst="rect">
            <a:avLst/>
          </a:prstGeom>
          <a:solidFill>
            <a:schemeClr val="bg1">
              <a:lumMod val="95000"/>
            </a:schemeClr>
          </a:solidFill>
          <a:ln>
            <a:noFill/>
          </a:ln>
          <a:effectLst>
            <a:glow rad="88900">
              <a:schemeClr val="accent1">
                <a:alpha val="28000"/>
              </a:schemeClr>
            </a:glow>
            <a:outerShdw blurRad="127000" dist="38100" dir="2700000" algn="ctr">
              <a:schemeClr val="bg1">
                <a:lumMod val="85000"/>
                <a:alpha val="45000"/>
              </a:schemeClr>
            </a:outerShdw>
            <a:softEdge rad="482600"/>
          </a:effectLst>
          <a:scene3d>
            <a:camera prst="perspectiveFront" fov="3900000">
              <a:rot lat="19200000" lon="0" rev="0"/>
            </a:camera>
            <a:lightRig rig="soft" dir="t">
              <a:rot lat="0" lon="0" rev="0"/>
            </a:lightRig>
          </a:scene3d>
          <a:sp3d contourW="12700" prstMaterial="matte">
            <a:bevelT h="50800" prst="angle"/>
            <a:contourClr>
              <a:srgbClr val="FFC000"/>
            </a:contourClr>
          </a:sp3d>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82" name="圆角矩形 81"/>
          <p:cNvSpPr/>
          <p:nvPr/>
        </p:nvSpPr>
        <p:spPr bwMode="auto">
          <a:xfrm>
            <a:off x="8045021" y="4520024"/>
            <a:ext cx="2719976" cy="623898"/>
          </a:xfrm>
          <a:prstGeom prst="roundRect">
            <a:avLst/>
          </a:prstGeom>
          <a:solidFill>
            <a:srgbClr val="FFC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信息技术发展迅速</a:t>
            </a:r>
            <a:endParaRPr lang="en-US" altLang="zh-CN" sz="1400" dirty="0">
              <a:solidFill>
                <a:prstClr val="black"/>
              </a:solidFill>
              <a:latin typeface="微软雅黑" panose="020B0503020204020204" pitchFamily="34" charset="-122"/>
              <a:ea typeface="微软雅黑" panose="020B0503020204020204" pitchFamily="34" charset="-122"/>
            </a:endParaRPr>
          </a:p>
          <a:p>
            <a:pPr algn="ctr" fontAlgn="base">
              <a:spcBef>
                <a:spcPct val="0"/>
              </a:spcBef>
              <a:spcAft>
                <a:spcPct val="0"/>
              </a:spcAft>
              <a:buClr>
                <a:srgbClr val="CC9900"/>
              </a:buClr>
            </a:pPr>
            <a:r>
              <a:rPr lang="zh-CN" altLang="en-US" sz="1400" dirty="0">
                <a:solidFill>
                  <a:prstClr val="black"/>
                </a:solidFill>
                <a:latin typeface="微软雅黑" panose="020B0503020204020204" pitchFamily="34" charset="-122"/>
                <a:ea typeface="微软雅黑" panose="020B0503020204020204" pitchFamily="34" charset="-122"/>
              </a:rPr>
              <a:t>但项目周期长，建成即落后</a:t>
            </a:r>
          </a:p>
        </p:txBody>
      </p:sp>
      <p:sp>
        <p:nvSpPr>
          <p:cNvPr id="5" name="文本框 4"/>
          <p:cNvSpPr txBox="1"/>
          <p:nvPr/>
        </p:nvSpPr>
        <p:spPr>
          <a:xfrm>
            <a:off x="2570577" y="5361296"/>
            <a:ext cx="6834432" cy="584775"/>
          </a:xfrm>
          <a:prstGeom prst="rect">
            <a:avLst/>
          </a:prstGeom>
          <a:noFill/>
        </p:spPr>
        <p:txBody>
          <a:bodyPr wrap="square" rtlCol="0">
            <a:spAutoFit/>
          </a:bodyPr>
          <a:lstStyle/>
          <a:p>
            <a:pPr algn="ctr"/>
            <a:r>
              <a:rPr lang="zh-CN" altLang="en-US" sz="1600" dirty="0">
                <a:solidFill>
                  <a:prstClr val="black"/>
                </a:solidFill>
                <a:latin typeface="微软雅黑" panose="020B0503020204020204" pitchFamily="34" charset="-122"/>
                <a:ea typeface="微软雅黑" panose="020B0503020204020204" pitchFamily="34" charset="-122"/>
              </a:rPr>
              <a:t>业务不够领先，</a:t>
            </a:r>
            <a:r>
              <a:rPr lang="en-US" altLang="zh-CN" sz="1600" dirty="0">
                <a:solidFill>
                  <a:prstClr val="black"/>
                </a:solidFill>
                <a:latin typeface="微软雅黑" panose="020B0503020204020204" pitchFamily="34" charset="-122"/>
                <a:ea typeface="微软雅黑" panose="020B0503020204020204" pitchFamily="34" charset="-122"/>
              </a:rPr>
              <a:t>XXX</a:t>
            </a:r>
            <a:r>
              <a:rPr lang="zh-CN" altLang="en-US" sz="1600" dirty="0">
                <a:solidFill>
                  <a:prstClr val="black"/>
                </a:solidFill>
                <a:latin typeface="微软雅黑" panose="020B0503020204020204" pitchFamily="34" charset="-122"/>
                <a:ea typeface="微软雅黑" panose="020B0503020204020204" pitchFamily="34" charset="-122"/>
              </a:rPr>
              <a:t>急需解决</a:t>
            </a:r>
            <a:endParaRPr lang="en-US" altLang="zh-CN" sz="1600" dirty="0">
              <a:solidFill>
                <a:prstClr val="black"/>
              </a:solidFill>
              <a:latin typeface="微软雅黑" panose="020B0503020204020204" pitchFamily="34" charset="-122"/>
              <a:ea typeface="微软雅黑" panose="020B0503020204020204" pitchFamily="34" charset="-122"/>
            </a:endParaRPr>
          </a:p>
          <a:p>
            <a:pPr algn="ctr"/>
            <a:r>
              <a:rPr lang="zh-CN" altLang="en-US" sz="1600" dirty="0">
                <a:solidFill>
                  <a:prstClr val="black"/>
                </a:solidFill>
                <a:latin typeface="微软雅黑" panose="020B0503020204020204" pitchFamily="34" charset="-122"/>
                <a:ea typeface="微软雅黑" panose="020B0503020204020204" pitchFamily="34" charset="-122"/>
              </a:rPr>
              <a:t>真的得解决</a:t>
            </a:r>
          </a:p>
        </p:txBody>
      </p:sp>
      <p:grpSp>
        <p:nvGrpSpPr>
          <p:cNvPr id="85" name="组合 84"/>
          <p:cNvGrpSpPr/>
          <p:nvPr/>
        </p:nvGrpSpPr>
        <p:grpSpPr>
          <a:xfrm>
            <a:off x="5470957" y="-2178236"/>
            <a:ext cx="2736000" cy="2124000"/>
            <a:chOff x="745808" y="4954200"/>
            <a:chExt cx="1146903" cy="676979"/>
          </a:xfrm>
        </p:grpSpPr>
        <p:grpSp>
          <p:nvGrpSpPr>
            <p:cNvPr id="86" name="组合 85"/>
            <p:cNvGrpSpPr/>
            <p:nvPr/>
          </p:nvGrpSpPr>
          <p:grpSpPr>
            <a:xfrm>
              <a:off x="745808" y="4954200"/>
              <a:ext cx="1146903" cy="676979"/>
              <a:chOff x="1149667" y="4243384"/>
              <a:chExt cx="3331822" cy="1725934"/>
            </a:xfrm>
          </p:grpSpPr>
          <p:sp>
            <p:nvSpPr>
              <p:cNvPr id="88" name="矩形 87"/>
              <p:cNvSpPr/>
              <p:nvPr/>
            </p:nvSpPr>
            <p:spPr>
              <a:xfrm>
                <a:off x="1169181" y="4267201"/>
                <a:ext cx="3286124" cy="1676402"/>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9" name="半闭框 88"/>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90" name="半闭框 89"/>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91" name="半闭框 90"/>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sp>
            <p:nvSpPr>
              <p:cNvPr id="92" name="半闭框 91"/>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87" name="矩形 86"/>
            <p:cNvSpPr/>
            <p:nvPr/>
          </p:nvSpPr>
          <p:spPr>
            <a:xfrm>
              <a:off x="790727" y="5005386"/>
              <a:ext cx="1059696" cy="579839"/>
            </a:xfrm>
            <a:prstGeom prst="rect">
              <a:avLst/>
            </a:prstGeom>
            <a:blipFill dpi="0" rotWithShape="1">
              <a:blip r:embed="rId11" cstate="print">
                <a:extLst>
                  <a:ext uri="{28A0092B-C50C-407E-A947-70E740481C1C}">
                    <a14:useLocalDpi xmlns:a14="http://schemas.microsoft.com/office/drawing/2010/main" val="0"/>
                  </a:ext>
                </a:extLst>
              </a:blip>
              <a:srcRect/>
              <a:stretch>
                <a:fillRect/>
              </a:stretch>
            </a:bli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Tree>
    <p:extLst>
      <p:ext uri="{BB962C8B-B14F-4D97-AF65-F5344CB8AC3E}">
        <p14:creationId xmlns:p14="http://schemas.microsoft.com/office/powerpoint/2010/main" val="1079149198"/>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542163" y="1608421"/>
            <a:ext cx="2731438" cy="3668257"/>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7" name="半闭框 6"/>
          <p:cNvSpPr/>
          <p:nvPr/>
        </p:nvSpPr>
        <p:spPr>
          <a:xfrm>
            <a:off x="540645" y="1600623"/>
            <a:ext cx="164273" cy="238593"/>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9" name="半闭框 8"/>
          <p:cNvSpPr/>
          <p:nvPr/>
        </p:nvSpPr>
        <p:spPr>
          <a:xfrm rot="16200000">
            <a:off x="507795" y="5062802"/>
            <a:ext cx="262027" cy="203473"/>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10" name="半闭框 9"/>
          <p:cNvSpPr/>
          <p:nvPr/>
        </p:nvSpPr>
        <p:spPr>
          <a:xfrm rot="10800000">
            <a:off x="3106586" y="5035198"/>
            <a:ext cx="174179" cy="262027"/>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5" name="矩形 4"/>
          <p:cNvSpPr/>
          <p:nvPr/>
        </p:nvSpPr>
        <p:spPr>
          <a:xfrm>
            <a:off x="638210" y="1780058"/>
            <a:ext cx="2558842" cy="331333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2" name="文本框 1"/>
          <p:cNvSpPr txBox="1"/>
          <p:nvPr/>
        </p:nvSpPr>
        <p:spPr>
          <a:xfrm>
            <a:off x="1568561" y="1811564"/>
            <a:ext cx="698139"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rgbClr val="FE9C00"/>
                </a:solidFill>
                <a:effectLst/>
                <a:uLnTx/>
                <a:uFillTx/>
                <a:latin typeface="微软雅黑" panose="020B0503020204020204" pitchFamily="34" charset="-122"/>
                <a:ea typeface="微软雅黑" panose="020B0503020204020204" pitchFamily="34" charset="-122"/>
              </a:rPr>
              <a:t>痛点</a:t>
            </a:r>
            <a:endParaRPr kumimoji="0" lang="zh-CN" altLang="en-US" sz="1800" b="1" i="0" u="none" strike="noStrike" kern="1200" cap="none" spc="0" normalizeH="0" baseline="0" noProof="0" dirty="0">
              <a:ln>
                <a:noFill/>
              </a:ln>
              <a:solidFill>
                <a:srgbClr val="FE9C00"/>
              </a:solidFill>
              <a:effectLst/>
              <a:uLnTx/>
              <a:uFillTx/>
              <a:latin typeface="微软雅黑" panose="020B0503020204020204" pitchFamily="34" charset="-122"/>
              <a:ea typeface="微软雅黑" panose="020B0503020204020204" pitchFamily="34" charset="-122"/>
            </a:endParaRPr>
          </a:p>
        </p:txBody>
      </p:sp>
      <p:sp>
        <p:nvSpPr>
          <p:cNvPr id="14" name="矩形 13"/>
          <p:cNvSpPr/>
          <p:nvPr/>
        </p:nvSpPr>
        <p:spPr>
          <a:xfrm>
            <a:off x="788289" y="2267891"/>
            <a:ext cx="1005517" cy="319063"/>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white"/>
                </a:solidFill>
                <a:effectLst/>
                <a:uLnTx/>
                <a:uFillTx/>
                <a:latin typeface="FrutigerNext LT Medium"/>
                <a:ea typeface="华文细黑"/>
              </a:rPr>
              <a:t>系统太烂</a:t>
            </a:r>
            <a:endParaRPr kumimoji="0" lang="zh-CN" altLang="en-US" sz="1600" b="0" i="0" u="none" strike="noStrike" kern="1200" cap="none" spc="0" normalizeH="0" baseline="0" noProof="0" dirty="0">
              <a:ln>
                <a:noFill/>
              </a:ln>
              <a:solidFill>
                <a:prstClr val="white"/>
              </a:solidFill>
              <a:effectLst/>
              <a:uLnTx/>
              <a:uFillTx/>
              <a:latin typeface="FrutigerNext LT Medium"/>
              <a:ea typeface="华文细黑"/>
            </a:endParaRPr>
          </a:p>
        </p:txBody>
      </p:sp>
      <p:sp>
        <p:nvSpPr>
          <p:cNvPr id="18" name="十字形 17"/>
          <p:cNvSpPr/>
          <p:nvPr/>
        </p:nvSpPr>
        <p:spPr>
          <a:xfrm>
            <a:off x="3478260" y="2979378"/>
            <a:ext cx="493259" cy="476250"/>
          </a:xfrm>
          <a:prstGeom prst="plus">
            <a:avLst>
              <a:gd name="adj" fmla="val 39286"/>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pSp>
        <p:nvGrpSpPr>
          <p:cNvPr id="45" name="组合 44"/>
          <p:cNvGrpSpPr/>
          <p:nvPr/>
        </p:nvGrpSpPr>
        <p:grpSpPr>
          <a:xfrm>
            <a:off x="7826354" y="1468766"/>
            <a:ext cx="3832246" cy="3626771"/>
            <a:chOff x="7715637" y="569421"/>
            <a:chExt cx="4352812" cy="4119426"/>
          </a:xfrm>
        </p:grpSpPr>
        <p:grpSp>
          <p:nvGrpSpPr>
            <p:cNvPr id="34" name="组合 33"/>
            <p:cNvGrpSpPr/>
            <p:nvPr/>
          </p:nvGrpSpPr>
          <p:grpSpPr>
            <a:xfrm>
              <a:off x="7819593" y="673379"/>
              <a:ext cx="4144899" cy="3907898"/>
              <a:chOff x="6013092" y="320388"/>
              <a:chExt cx="5413750" cy="5104197"/>
            </a:xfrm>
          </p:grpSpPr>
          <p:grpSp>
            <p:nvGrpSpPr>
              <p:cNvPr id="20" name="组合 19"/>
              <p:cNvGrpSpPr/>
              <p:nvPr/>
            </p:nvGrpSpPr>
            <p:grpSpPr>
              <a:xfrm>
                <a:off x="6013092" y="320388"/>
                <a:ext cx="5413750" cy="4790494"/>
                <a:chOff x="3389124" y="722124"/>
                <a:chExt cx="5413750" cy="4790494"/>
              </a:xfrm>
            </p:grpSpPr>
            <p:sp>
              <p:nvSpPr>
                <p:cNvPr id="21" name="空心弧 20"/>
                <p:cNvSpPr/>
                <p:nvPr/>
              </p:nvSpPr>
              <p:spPr>
                <a:xfrm>
                  <a:off x="4012380" y="1345380"/>
                  <a:ext cx="4167238" cy="4167238"/>
                </a:xfrm>
                <a:prstGeom prst="blockArc">
                  <a:avLst>
                    <a:gd name="adj1" fmla="val 10800000"/>
                    <a:gd name="adj2" fmla="val 16104286"/>
                    <a:gd name="adj3" fmla="val 737"/>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空心弧 21"/>
                <p:cNvSpPr/>
                <p:nvPr/>
              </p:nvSpPr>
              <p:spPr>
                <a:xfrm>
                  <a:off x="4012380" y="1345380"/>
                  <a:ext cx="4167238" cy="4167238"/>
                </a:xfrm>
                <a:prstGeom prst="blockArc">
                  <a:avLst>
                    <a:gd name="adj1" fmla="val 5400000"/>
                    <a:gd name="adj2" fmla="val 10752354"/>
                    <a:gd name="adj3" fmla="val 523"/>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空心弧 22"/>
                <p:cNvSpPr/>
                <p:nvPr/>
              </p:nvSpPr>
              <p:spPr>
                <a:xfrm>
                  <a:off x="4012380" y="1345380"/>
                  <a:ext cx="4167238" cy="4167238"/>
                </a:xfrm>
                <a:prstGeom prst="blockArc">
                  <a:avLst>
                    <a:gd name="adj1" fmla="val 0"/>
                    <a:gd name="adj2" fmla="val 5431912"/>
                    <a:gd name="adj3" fmla="val 754"/>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空心弧 23"/>
                <p:cNvSpPr/>
                <p:nvPr/>
              </p:nvSpPr>
              <p:spPr>
                <a:xfrm>
                  <a:off x="4012380" y="1345380"/>
                  <a:ext cx="4167238" cy="4167238"/>
                </a:xfrm>
                <a:prstGeom prst="blockArc">
                  <a:avLst>
                    <a:gd name="adj1" fmla="val 16200000"/>
                    <a:gd name="adj2" fmla="val 15956"/>
                    <a:gd name="adj3" fmla="val 756"/>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任意多边形 25"/>
                <p:cNvSpPr/>
                <p:nvPr/>
              </p:nvSpPr>
              <p:spPr>
                <a:xfrm>
                  <a:off x="5424388" y="722124"/>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FrutigerNext LT Medium"/>
                    <a:ea typeface="华文细黑"/>
                  </a:endParaRPr>
                </a:p>
              </p:txBody>
            </p:sp>
            <p:sp>
              <p:nvSpPr>
                <p:cNvPr id="27" name="任意多边形 26"/>
                <p:cNvSpPr/>
                <p:nvPr/>
              </p:nvSpPr>
              <p:spPr>
                <a:xfrm>
                  <a:off x="7459651"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FC9F02"/>
                </a:solidFill>
                <a:ln w="50800">
                  <a:solidFill>
                    <a:schemeClr val="lt1">
                      <a:hueOff val="0"/>
                      <a:satOff val="0"/>
                      <a:lumOff val="0"/>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FrutigerNext LT Medium"/>
                    <a:ea typeface="华文细黑"/>
                  </a:endParaRPr>
                </a:p>
              </p:txBody>
            </p:sp>
            <p:sp>
              <p:nvSpPr>
                <p:cNvPr id="29" name="任意多边形 28"/>
                <p:cNvSpPr/>
                <p:nvPr/>
              </p:nvSpPr>
              <p:spPr>
                <a:xfrm>
                  <a:off x="3389124"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FC9F02"/>
                </a:solidFill>
                <a:ln w="50800">
                  <a:solidFill>
                    <a:schemeClr val="lt1">
                      <a:hueOff val="0"/>
                      <a:satOff val="0"/>
                      <a:lumOff val="0"/>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FrutigerNext LT Medium"/>
                    <a:ea typeface="华文细黑"/>
                  </a:endParaRPr>
                </a:p>
              </p:txBody>
            </p:sp>
          </p:grpSp>
          <p:sp>
            <p:nvSpPr>
              <p:cNvPr id="32" name="任意多边形 31"/>
              <p:cNvSpPr/>
              <p:nvPr/>
            </p:nvSpPr>
            <p:spPr>
              <a:xfrm>
                <a:off x="7021904" y="4081362"/>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FrutigerNext LT Medium"/>
                  <a:ea typeface="华文细黑"/>
                </a:endParaRPr>
              </a:p>
            </p:txBody>
          </p:sp>
          <p:sp>
            <p:nvSpPr>
              <p:cNvPr id="33" name="任意多边形 32"/>
              <p:cNvSpPr/>
              <p:nvPr/>
            </p:nvSpPr>
            <p:spPr>
              <a:xfrm>
                <a:off x="9100380" y="4081362"/>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marL="0" marR="0" lvl="0" indent="0" algn="ctr" defTabSz="1333500" rtl="0" eaLnBrk="1" fontAlgn="auto" latinLnBrk="0" hangingPunct="1">
                  <a:lnSpc>
                    <a:spcPct val="90000"/>
                  </a:lnSpc>
                  <a:spcBef>
                    <a:spcPct val="0"/>
                  </a:spcBef>
                  <a:spcAft>
                    <a:spcPct val="35000"/>
                  </a:spcAft>
                  <a:buClrTx/>
                  <a:buSzTx/>
                  <a:buFontTx/>
                  <a:buNone/>
                  <a:tabLst/>
                  <a:defRPr/>
                </a:pPr>
                <a:endParaRPr kumimoji="0" lang="zh-CN" altLang="en-US" sz="3000" b="0" i="0" u="none" strike="noStrike" kern="1200" cap="none" spc="0" normalizeH="0" baseline="0" noProof="0">
                  <a:ln>
                    <a:noFill/>
                  </a:ln>
                  <a:solidFill>
                    <a:prstClr val="white"/>
                  </a:solidFill>
                  <a:effectLst/>
                  <a:uLnTx/>
                  <a:uFillTx/>
                  <a:latin typeface="FrutigerNext LT Medium"/>
                  <a:ea typeface="华文细黑"/>
                </a:endParaRPr>
              </a:p>
            </p:txBody>
          </p:sp>
          <p:sp>
            <p:nvSpPr>
              <p:cNvPr id="31" name="椭圆 30"/>
              <p:cNvSpPr/>
              <p:nvPr/>
            </p:nvSpPr>
            <p:spPr>
              <a:xfrm>
                <a:off x="8156142" y="417470"/>
                <a:ext cx="1123950" cy="1123950"/>
              </a:xfrm>
              <a:prstGeom prst="ellipse">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5" name="椭圆 34"/>
              <p:cNvSpPr/>
              <p:nvPr/>
            </p:nvSpPr>
            <p:spPr>
              <a:xfrm>
                <a:off x="6121575" y="2465287"/>
                <a:ext cx="1123950" cy="1123950"/>
              </a:xfrm>
              <a:prstGeom prst="ellipse">
                <a:avLst/>
              </a:prstGeom>
              <a:blipFill dpi="0" rotWithShape="1">
                <a:blip r:embed="rId4"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6" name="椭圆 35"/>
              <p:cNvSpPr/>
              <p:nvPr/>
            </p:nvSpPr>
            <p:spPr>
              <a:xfrm>
                <a:off x="10194409" y="2465287"/>
                <a:ext cx="1123950" cy="1123950"/>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7" name="椭圆 36"/>
              <p:cNvSpPr/>
              <p:nvPr/>
            </p:nvSpPr>
            <p:spPr>
              <a:xfrm>
                <a:off x="7131540" y="4190998"/>
                <a:ext cx="1123950" cy="1123950"/>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38" name="椭圆 37"/>
              <p:cNvSpPr/>
              <p:nvPr/>
            </p:nvSpPr>
            <p:spPr>
              <a:xfrm>
                <a:off x="9210016" y="4185403"/>
                <a:ext cx="1123950" cy="1123950"/>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pSp>
        <p:sp>
          <p:nvSpPr>
            <p:cNvPr id="39" name="同心圆 38"/>
            <p:cNvSpPr/>
            <p:nvPr/>
          </p:nvSpPr>
          <p:spPr>
            <a:xfrm>
              <a:off x="9272467" y="569421"/>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41" name="同心圆 40"/>
            <p:cNvSpPr/>
            <p:nvPr/>
          </p:nvSpPr>
          <p:spPr>
            <a:xfrm>
              <a:off x="10832130" y="2127668"/>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42" name="同心圆 41"/>
            <p:cNvSpPr/>
            <p:nvPr/>
          </p:nvSpPr>
          <p:spPr>
            <a:xfrm>
              <a:off x="7715637" y="2127668"/>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43" name="同心圆 42"/>
            <p:cNvSpPr/>
            <p:nvPr/>
          </p:nvSpPr>
          <p:spPr>
            <a:xfrm>
              <a:off x="8488007" y="3444631"/>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44" name="同心圆 43"/>
            <p:cNvSpPr/>
            <p:nvPr/>
          </p:nvSpPr>
          <p:spPr>
            <a:xfrm>
              <a:off x="10079338" y="3452528"/>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grpSp>
      <p:grpSp>
        <p:nvGrpSpPr>
          <p:cNvPr id="48" name="组合 47"/>
          <p:cNvGrpSpPr/>
          <p:nvPr/>
        </p:nvGrpSpPr>
        <p:grpSpPr>
          <a:xfrm>
            <a:off x="7078006" y="2789972"/>
            <a:ext cx="752475" cy="855061"/>
            <a:chOff x="5695950" y="2551013"/>
            <a:chExt cx="752475" cy="855061"/>
          </a:xfrm>
        </p:grpSpPr>
        <p:sp>
          <p:nvSpPr>
            <p:cNvPr id="46" name="右箭头 45"/>
            <p:cNvSpPr/>
            <p:nvPr/>
          </p:nvSpPr>
          <p:spPr>
            <a:xfrm>
              <a:off x="5695950" y="2551013"/>
              <a:ext cx="752475" cy="855061"/>
            </a:xfrm>
            <a:prstGeom prst="rightArrow">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47" name="矩形 46"/>
            <p:cNvSpPr/>
            <p:nvPr/>
          </p:nvSpPr>
          <p:spPr>
            <a:xfrm>
              <a:off x="5698331"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49" name="矩形 48"/>
            <p:cNvSpPr/>
            <p:nvPr/>
          </p:nvSpPr>
          <p:spPr>
            <a:xfrm>
              <a:off x="5750814"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50" name="矩形 49"/>
            <p:cNvSpPr/>
            <p:nvPr/>
          </p:nvSpPr>
          <p:spPr>
            <a:xfrm>
              <a:off x="5805678"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sp>
          <p:nvSpPr>
            <p:cNvPr id="51" name="矩形 50"/>
            <p:cNvSpPr/>
            <p:nvPr/>
          </p:nvSpPr>
          <p:spPr>
            <a:xfrm>
              <a:off x="5860542"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pSp>
      <p:sp>
        <p:nvSpPr>
          <p:cNvPr id="52" name="圆角矩形 51"/>
          <p:cNvSpPr/>
          <p:nvPr/>
        </p:nvSpPr>
        <p:spPr>
          <a:xfrm>
            <a:off x="459154" y="5407073"/>
            <a:ext cx="11359496" cy="843712"/>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FrutigerNext LT Medium"/>
              <a:ea typeface="华文细黑"/>
            </a:endParaRPr>
          </a:p>
        </p:txBody>
      </p:sp>
      <p:graphicFrame>
        <p:nvGraphicFramePr>
          <p:cNvPr id="55" name="图示 54">
            <a:extLst>
              <a:ext uri="{FF2B5EF4-FFF2-40B4-BE49-F238E27FC236}">
                <a16:creationId xmlns:a16="http://schemas.microsoft.com/office/drawing/2014/main" id="{FC1A622F-F0CB-474F-9D36-3695E1A9C34A}"/>
              </a:ext>
            </a:extLst>
          </p:cNvPr>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56" name="Line 2">
            <a:extLst>
              <a:ext uri="{FF2B5EF4-FFF2-40B4-BE49-F238E27FC236}">
                <a16:creationId xmlns:a16="http://schemas.microsoft.com/office/drawing/2014/main" id="{F4523F28-BA2E-4445-BD9E-5B45FE741884}"/>
              </a:ext>
            </a:extLst>
          </p:cNvPr>
          <p:cNvSpPr>
            <a:spLocks noChangeShapeType="1"/>
          </p:cNvSpPr>
          <p:nvPr/>
        </p:nvSpPr>
        <p:spPr bwMode="auto">
          <a:xfrm>
            <a:off x="179406" y="662632"/>
            <a:ext cx="11742065" cy="0"/>
          </a:xfrm>
          <a:prstGeom prst="line">
            <a:avLst/>
          </a:prstGeom>
          <a:noFill/>
          <a:ln w="28575">
            <a:solidFill>
              <a:srgbClr val="B2B2B2"/>
            </a:solidFill>
            <a:round/>
            <a:headEnd/>
            <a:tailE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sp>
        <p:nvSpPr>
          <p:cNvPr id="53" name="文本框 52"/>
          <p:cNvSpPr txBox="1"/>
          <p:nvPr/>
        </p:nvSpPr>
        <p:spPr>
          <a:xfrm>
            <a:off x="9129712" y="3192627"/>
            <a:ext cx="1323047" cy="64633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solidFill>
                  <a:srgbClr val="FA9701"/>
                </a:solidFill>
                <a:latin typeface="微软雅黑" panose="020B0503020204020204" pitchFamily="34" charset="-122"/>
                <a:ea typeface="微软雅黑" panose="020B0503020204020204" pitchFamily="34" charset="-122"/>
              </a:rPr>
              <a:t>云计算系统</a:t>
            </a:r>
            <a:endParaRPr kumimoji="0" lang="zh-CN" altLang="en-US" sz="1800" b="1" i="0" u="none" strike="noStrike" kern="1200" cap="none" spc="0" normalizeH="0" baseline="0" noProof="0" dirty="0">
              <a:ln>
                <a:noFill/>
              </a:ln>
              <a:solidFill>
                <a:srgbClr val="FA9701"/>
              </a:solidFill>
              <a:effectLst/>
              <a:uLnTx/>
              <a:uFillTx/>
              <a:latin typeface="微软雅黑" panose="020B0503020204020204" pitchFamily="34" charset="-122"/>
              <a:ea typeface="微软雅黑" panose="020B0503020204020204" pitchFamily="34" charset="-122"/>
            </a:endParaRPr>
          </a:p>
        </p:txBody>
      </p:sp>
      <p:sp>
        <p:nvSpPr>
          <p:cNvPr id="58" name="矩形 57"/>
          <p:cNvSpPr/>
          <p:nvPr/>
        </p:nvSpPr>
        <p:spPr>
          <a:xfrm>
            <a:off x="2069308" y="2267893"/>
            <a:ext cx="1066970" cy="319062"/>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white"/>
                </a:solidFill>
                <a:effectLst/>
                <a:uLnTx/>
                <a:uFillTx/>
                <a:latin typeface="FrutigerNext LT Medium"/>
                <a:ea typeface="华文细黑"/>
              </a:rPr>
              <a:t>系统太烂</a:t>
            </a:r>
            <a:endParaRPr kumimoji="0" lang="zh-CN" altLang="en-US" sz="1600" b="0" i="0" u="none" strike="noStrike" kern="1200" cap="none" spc="0" normalizeH="0" baseline="0" noProof="0" dirty="0">
              <a:ln>
                <a:noFill/>
              </a:ln>
              <a:solidFill>
                <a:prstClr val="white"/>
              </a:solidFill>
              <a:effectLst/>
              <a:uLnTx/>
              <a:uFillTx/>
              <a:latin typeface="FrutigerNext LT Medium"/>
              <a:ea typeface="华文细黑"/>
            </a:endParaRPr>
          </a:p>
        </p:txBody>
      </p:sp>
      <p:sp>
        <p:nvSpPr>
          <p:cNvPr id="4" name="矩形 3"/>
          <p:cNvSpPr/>
          <p:nvPr/>
        </p:nvSpPr>
        <p:spPr bwMode="auto">
          <a:xfrm>
            <a:off x="788288" y="2701846"/>
            <a:ext cx="999618" cy="802455"/>
          </a:xfrm>
          <a:prstGeom prst="rect">
            <a:avLst/>
          </a:prstGeom>
          <a:blipFill dpi="0" rotWithShape="1">
            <a:blip r:embed="rId13" cstate="print">
              <a:extLst>
                <a:ext uri="{28A0092B-C50C-407E-A947-70E740481C1C}">
                  <a14:useLocalDpi xmlns:a14="http://schemas.microsoft.com/office/drawing/2010/main" val="0"/>
                </a:ext>
              </a:extLst>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sp>
        <p:nvSpPr>
          <p:cNvPr id="59" name="矩形 58"/>
          <p:cNvSpPr/>
          <p:nvPr/>
        </p:nvSpPr>
        <p:spPr bwMode="auto">
          <a:xfrm>
            <a:off x="2069114" y="2691740"/>
            <a:ext cx="1067156" cy="812022"/>
          </a:xfrm>
          <a:prstGeom prst="rect">
            <a:avLst/>
          </a:prstGeom>
          <a:blipFill dpi="0" rotWithShape="1">
            <a:blip r:embed="rId14" cstate="print">
              <a:extLst>
                <a:ext uri="{28A0092B-C50C-407E-A947-70E740481C1C}">
                  <a14:useLocalDpi xmlns:a14="http://schemas.microsoft.com/office/drawing/2010/main" val="0"/>
                </a:ext>
              </a:extLst>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sp>
        <p:nvSpPr>
          <p:cNvPr id="60" name="矩形 59"/>
          <p:cNvSpPr/>
          <p:nvPr/>
        </p:nvSpPr>
        <p:spPr>
          <a:xfrm>
            <a:off x="751964" y="3702123"/>
            <a:ext cx="1034506" cy="338348"/>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white"/>
                </a:solidFill>
                <a:effectLst/>
                <a:uLnTx/>
                <a:uFillTx/>
                <a:latin typeface="FrutigerNext LT Medium"/>
                <a:ea typeface="华文细黑"/>
              </a:rPr>
              <a:t>系统太烂</a:t>
            </a:r>
            <a:endParaRPr kumimoji="0" lang="zh-CN" altLang="en-US" sz="1600" b="0" i="0" u="none" strike="noStrike" kern="1200" cap="none" spc="0" normalizeH="0" baseline="0" noProof="0" dirty="0">
              <a:ln>
                <a:noFill/>
              </a:ln>
              <a:solidFill>
                <a:prstClr val="white"/>
              </a:solidFill>
              <a:effectLst/>
              <a:uLnTx/>
              <a:uFillTx/>
              <a:latin typeface="FrutigerNext LT Medium"/>
              <a:ea typeface="华文细黑"/>
            </a:endParaRPr>
          </a:p>
        </p:txBody>
      </p:sp>
      <p:sp>
        <p:nvSpPr>
          <p:cNvPr id="61" name="矩形 60"/>
          <p:cNvSpPr/>
          <p:nvPr/>
        </p:nvSpPr>
        <p:spPr bwMode="auto">
          <a:xfrm>
            <a:off x="776149" y="4123483"/>
            <a:ext cx="1037220" cy="814420"/>
          </a:xfrm>
          <a:prstGeom prst="rect">
            <a:avLst/>
          </a:prstGeom>
          <a:blipFill dpi="0" rotWithShape="1">
            <a:blip r:embed="rId15" cstate="print">
              <a:extLst>
                <a:ext uri="{28A0092B-C50C-407E-A947-70E740481C1C}">
                  <a14:useLocalDpi xmlns:a14="http://schemas.microsoft.com/office/drawing/2010/main" val="0"/>
                </a:ext>
              </a:extLst>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sp>
        <p:nvSpPr>
          <p:cNvPr id="62" name="矩形 61"/>
          <p:cNvSpPr/>
          <p:nvPr/>
        </p:nvSpPr>
        <p:spPr>
          <a:xfrm>
            <a:off x="2082985" y="3702099"/>
            <a:ext cx="1066969" cy="345623"/>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white"/>
                </a:solidFill>
                <a:effectLst/>
                <a:uLnTx/>
                <a:uFillTx/>
                <a:latin typeface="FrutigerNext LT Medium"/>
                <a:ea typeface="华文细黑"/>
              </a:rPr>
              <a:t>系统太烂</a:t>
            </a:r>
            <a:endParaRPr kumimoji="0" lang="zh-CN" altLang="en-US" sz="1600" b="0" i="0" u="none" strike="noStrike" kern="1200" cap="none" spc="0" normalizeH="0" baseline="0" noProof="0" dirty="0">
              <a:ln>
                <a:noFill/>
              </a:ln>
              <a:solidFill>
                <a:prstClr val="white"/>
              </a:solidFill>
              <a:effectLst/>
              <a:uLnTx/>
              <a:uFillTx/>
              <a:latin typeface="FrutigerNext LT Medium"/>
              <a:ea typeface="华文细黑"/>
            </a:endParaRPr>
          </a:p>
        </p:txBody>
      </p:sp>
      <p:sp>
        <p:nvSpPr>
          <p:cNvPr id="63" name="矩形 62"/>
          <p:cNvSpPr/>
          <p:nvPr/>
        </p:nvSpPr>
        <p:spPr bwMode="auto">
          <a:xfrm>
            <a:off x="2082985" y="4145936"/>
            <a:ext cx="1066969" cy="793164"/>
          </a:xfrm>
          <a:prstGeom prst="rect">
            <a:avLst/>
          </a:prstGeom>
          <a:blipFill dpi="0" rotWithShape="1">
            <a:blip r:embed="rId16" cstate="print">
              <a:extLst>
                <a:ext uri="{28A0092B-C50C-407E-A947-70E740481C1C}">
                  <a14:useLocalDpi xmlns:a14="http://schemas.microsoft.com/office/drawing/2010/main" val="0"/>
                </a:ext>
              </a:extLst>
            </a:blip>
            <a:srcRect/>
            <a:stretch>
              <a:fillRect/>
            </a:stretch>
          </a:blipFill>
          <a:ln>
            <a:noFill/>
          </a:ln>
          <a:effectLst/>
          <a:extLst/>
        </p:spPr>
        <p:txBody>
          <a:bodyPr vert="horz" wrap="square" lIns="91440" tIns="45720" rIns="91440" bIns="45720" numCol="1" rtlCol="0"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charset="0"/>
              <a:ea typeface="宋体" charset="-122"/>
            </a:endParaRPr>
          </a:p>
        </p:txBody>
      </p:sp>
      <p:grpSp>
        <p:nvGrpSpPr>
          <p:cNvPr id="64" name="组合 63"/>
          <p:cNvGrpSpPr/>
          <p:nvPr/>
        </p:nvGrpSpPr>
        <p:grpSpPr>
          <a:xfrm>
            <a:off x="4137244" y="1821519"/>
            <a:ext cx="2737048" cy="2675238"/>
            <a:chOff x="4227706" y="1298369"/>
            <a:chExt cx="2981955" cy="2981955"/>
          </a:xfrm>
        </p:grpSpPr>
        <p:pic>
          <p:nvPicPr>
            <p:cNvPr id="65" name="图片 64"/>
            <p:cNvPicPr>
              <a:picLocks noChangeAspect="1"/>
            </p:cNvPicPr>
            <p:nvPr/>
          </p:nvPicPr>
          <p:blipFill>
            <a:blip r:embed="rId17">
              <a:extLst>
                <a:ext uri="{BEBA8EAE-BF5A-486C-A8C5-ECC9F3942E4B}">
                  <a14:imgProps xmlns:a14="http://schemas.microsoft.com/office/drawing/2010/main">
                    <a14:imgLayer r:embed="rId18">
                      <a14:imgEffect>
                        <a14:colorTemperature colorTemp="4700"/>
                      </a14:imgEffect>
                      <a14:imgEffect>
                        <a14:saturation sat="0"/>
                      </a14:imgEffect>
                    </a14:imgLayer>
                  </a14:imgProps>
                </a:ext>
                <a:ext uri="{28A0092B-C50C-407E-A947-70E740481C1C}">
                  <a14:useLocalDpi xmlns:a14="http://schemas.microsoft.com/office/drawing/2010/main" val="0"/>
                </a:ext>
              </a:extLst>
            </a:blip>
            <a:srcRect l="3934" t="2593" r="7970" b="5414"/>
            <a:stretch>
              <a:fillRect/>
            </a:stretch>
          </p:blipFill>
          <p:spPr>
            <a:xfrm>
              <a:off x="4227706" y="1298369"/>
              <a:ext cx="2981955" cy="2981955"/>
            </a:xfrm>
            <a:custGeom>
              <a:avLst/>
              <a:gdLst>
                <a:gd name="connsiteX0" fmla="*/ 1587486 w 3174972"/>
                <a:gd name="connsiteY0" fmla="*/ 0 h 3174972"/>
                <a:gd name="connsiteX1" fmla="*/ 3174972 w 3174972"/>
                <a:gd name="connsiteY1" fmla="*/ 1587486 h 3174972"/>
                <a:gd name="connsiteX2" fmla="*/ 1587486 w 3174972"/>
                <a:gd name="connsiteY2" fmla="*/ 3174972 h 3174972"/>
                <a:gd name="connsiteX3" fmla="*/ 0 w 3174972"/>
                <a:gd name="connsiteY3" fmla="*/ 1587486 h 3174972"/>
                <a:gd name="connsiteX4" fmla="*/ 1587486 w 3174972"/>
                <a:gd name="connsiteY4" fmla="*/ 0 h 317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972" h="3174972">
                  <a:moveTo>
                    <a:pt x="1587486" y="0"/>
                  </a:moveTo>
                  <a:cubicBezTo>
                    <a:pt x="2464230" y="0"/>
                    <a:pt x="3174972" y="710742"/>
                    <a:pt x="3174972" y="1587486"/>
                  </a:cubicBezTo>
                  <a:cubicBezTo>
                    <a:pt x="3174972" y="2464230"/>
                    <a:pt x="2464230" y="3174972"/>
                    <a:pt x="1587486" y="3174972"/>
                  </a:cubicBezTo>
                  <a:cubicBezTo>
                    <a:pt x="710742" y="3174972"/>
                    <a:pt x="0" y="2464230"/>
                    <a:pt x="0" y="1587486"/>
                  </a:cubicBezTo>
                  <a:cubicBezTo>
                    <a:pt x="0" y="710742"/>
                    <a:pt x="710742" y="0"/>
                    <a:pt x="1587486" y="0"/>
                  </a:cubicBezTo>
                  <a:close/>
                </a:path>
              </a:pathLst>
            </a:custGeom>
          </p:spPr>
        </p:pic>
        <p:sp>
          <p:nvSpPr>
            <p:cNvPr id="66" name="椭圆 65"/>
            <p:cNvSpPr/>
            <p:nvPr/>
          </p:nvSpPr>
          <p:spPr bwMode="auto">
            <a:xfrm>
              <a:off x="4525542" y="1588730"/>
              <a:ext cx="2408413" cy="2401232"/>
            </a:xfrm>
            <a:prstGeom prst="ellipse">
              <a:avLst/>
            </a:prstGeom>
            <a:solidFill>
              <a:srgbClr val="C00000">
                <a:alpha val="70000"/>
              </a:srgbClr>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Tx/>
                <a:buNone/>
                <a:tabLst/>
                <a:defRPr/>
              </a:pPr>
              <a:endParaRPr kumimoji="0" lang="zh-CN" altLang="en-US" sz="12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endParaRPr>
            </a:p>
          </p:txBody>
        </p:sp>
      </p:grpSp>
      <p:pic>
        <p:nvPicPr>
          <p:cNvPr id="69" name="图片 68"/>
          <p:cNvPicPr>
            <a:picLocks noChangeAspect="1"/>
          </p:cNvPicPr>
          <p:nvPr/>
        </p:nvPicPr>
        <p:blipFill>
          <a:blip r:embed="rId19" cstate="print">
            <a:biLevel thresh="25000"/>
            <a:extLst>
              <a:ext uri="{28A0092B-C50C-407E-A947-70E740481C1C}">
                <a14:useLocalDpi xmlns:a14="http://schemas.microsoft.com/office/drawing/2010/main" val="0"/>
              </a:ext>
            </a:extLst>
          </a:blip>
          <a:stretch>
            <a:fillRect/>
          </a:stretch>
        </p:blipFill>
        <p:spPr>
          <a:xfrm>
            <a:off x="4917719" y="3340198"/>
            <a:ext cx="442769" cy="442769"/>
          </a:xfrm>
          <a:prstGeom prst="rect">
            <a:avLst/>
          </a:prstGeom>
        </p:spPr>
      </p:pic>
      <p:sp>
        <p:nvSpPr>
          <p:cNvPr id="72" name="文本框 71"/>
          <p:cNvSpPr txBox="1"/>
          <p:nvPr/>
        </p:nvSpPr>
        <p:spPr>
          <a:xfrm>
            <a:off x="4708642" y="4570088"/>
            <a:ext cx="1481117"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smtClean="0">
                <a:ln>
                  <a:noFill/>
                </a:ln>
                <a:solidFill>
                  <a:srgbClr val="FE9C00"/>
                </a:solidFill>
                <a:effectLst/>
                <a:uLnTx/>
                <a:uFillTx/>
                <a:latin typeface="微软雅黑" panose="020B0503020204020204" pitchFamily="34" charset="-122"/>
                <a:ea typeface="微软雅黑" panose="020B0503020204020204" pitchFamily="34" charset="-122"/>
              </a:rPr>
              <a:t>云计算系统</a:t>
            </a:r>
            <a:endParaRPr kumimoji="0" lang="zh-CN" altLang="en-US" sz="1800" b="1" i="0" u="none" strike="noStrike" kern="1200" cap="none" spc="0" normalizeH="0" baseline="0" noProof="0" dirty="0">
              <a:ln>
                <a:noFill/>
              </a:ln>
              <a:solidFill>
                <a:srgbClr val="FE9C00"/>
              </a:solidFill>
              <a:effectLst/>
              <a:uLnTx/>
              <a:uFillTx/>
              <a:latin typeface="微软雅黑" panose="020B0503020204020204" pitchFamily="34" charset="-122"/>
              <a:ea typeface="微软雅黑" panose="020B0503020204020204" pitchFamily="34" charset="-122"/>
            </a:endParaRPr>
          </a:p>
        </p:txBody>
      </p:sp>
      <p:sp>
        <p:nvSpPr>
          <p:cNvPr id="11" name="文本框 10"/>
          <p:cNvSpPr txBox="1"/>
          <p:nvPr/>
        </p:nvSpPr>
        <p:spPr>
          <a:xfrm>
            <a:off x="1580239" y="4919165"/>
            <a:ext cx="677269"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FrutigerNext LT Medium"/>
                <a:ea typeface="华文细黑"/>
              </a:rPr>
              <a:t>……</a:t>
            </a: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sp>
        <p:nvSpPr>
          <p:cNvPr id="17" name="文本框 16"/>
          <p:cNvSpPr txBox="1"/>
          <p:nvPr/>
        </p:nvSpPr>
        <p:spPr>
          <a:xfrm>
            <a:off x="3744512" y="5464048"/>
            <a:ext cx="4204997" cy="338554"/>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一堆文字描述，提升了</a:t>
            </a:r>
            <a:r>
              <a:rPr kumimoji="0" lang="en-US" altLang="zh-CN"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XXXX</a:t>
            </a:r>
            <a:r>
              <a:rPr kumimoji="0" lang="zh-CN" altLang="en-US" sz="1600" b="0"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，越来越牛逼了</a:t>
            </a:r>
            <a:endPar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63012" y="2170221"/>
            <a:ext cx="366725" cy="366725"/>
          </a:xfrm>
          <a:prstGeom prst="rect">
            <a:avLst/>
          </a:prstGeom>
        </p:spPr>
      </p:pic>
      <p:sp>
        <p:nvSpPr>
          <p:cNvPr id="28" name="文本框 27"/>
          <p:cNvSpPr txBox="1"/>
          <p:nvPr/>
        </p:nvSpPr>
        <p:spPr>
          <a:xfrm>
            <a:off x="5182880" y="2495727"/>
            <a:ext cx="748923"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人工智能</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4" name="文本框 83"/>
          <p:cNvSpPr txBox="1"/>
          <p:nvPr/>
        </p:nvSpPr>
        <p:spPr>
          <a:xfrm>
            <a:off x="4835173" y="3704590"/>
            <a:ext cx="60785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云计算</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30" name="图片 2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785519" y="3382361"/>
            <a:ext cx="412315" cy="412315"/>
          </a:xfrm>
          <a:prstGeom prst="rect">
            <a:avLst/>
          </a:prstGeom>
        </p:spPr>
      </p:pic>
      <p:pic>
        <p:nvPicPr>
          <p:cNvPr id="40" name="图片 39"/>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039434" y="2781772"/>
            <a:ext cx="356817" cy="356817"/>
          </a:xfrm>
          <a:prstGeom prst="rect">
            <a:avLst/>
          </a:prstGeom>
        </p:spPr>
      </p:pic>
      <p:pic>
        <p:nvPicPr>
          <p:cNvPr id="85" name="图片 84"/>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4818764" y="2796302"/>
            <a:ext cx="317550" cy="317550"/>
          </a:xfrm>
          <a:prstGeom prst="rect">
            <a:avLst/>
          </a:prstGeom>
        </p:spPr>
      </p:pic>
      <p:sp>
        <p:nvSpPr>
          <p:cNvPr id="86" name="文本框 85"/>
          <p:cNvSpPr txBox="1"/>
          <p:nvPr/>
        </p:nvSpPr>
        <p:spPr>
          <a:xfrm>
            <a:off x="5692309" y="3734533"/>
            <a:ext cx="60785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物联网</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7" name="文本框 86"/>
          <p:cNvSpPr txBox="1"/>
          <p:nvPr/>
        </p:nvSpPr>
        <p:spPr>
          <a:xfrm>
            <a:off x="4672870" y="3112737"/>
            <a:ext cx="60785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互联网</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88" name="文本框 87"/>
          <p:cNvSpPr txBox="1"/>
          <p:nvPr/>
        </p:nvSpPr>
        <p:spPr>
          <a:xfrm>
            <a:off x="5896121" y="3115714"/>
            <a:ext cx="60785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大数据</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0" name="半闭框 89"/>
          <p:cNvSpPr/>
          <p:nvPr/>
        </p:nvSpPr>
        <p:spPr>
          <a:xfrm rot="10800000" flipV="1">
            <a:off x="3106589" y="1610824"/>
            <a:ext cx="174179" cy="262027"/>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sp>
        <p:nvSpPr>
          <p:cNvPr id="91" name="文本框 90"/>
          <p:cNvSpPr txBox="1"/>
          <p:nvPr/>
        </p:nvSpPr>
        <p:spPr>
          <a:xfrm>
            <a:off x="8034066" y="3359613"/>
            <a:ext cx="747357"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成本下降</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2" name="文本框 91"/>
          <p:cNvSpPr txBox="1"/>
          <p:nvPr/>
        </p:nvSpPr>
        <p:spPr>
          <a:xfrm>
            <a:off x="9444470" y="1945207"/>
            <a:ext cx="84099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智能驾驶</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3" name="文本框 92"/>
          <p:cNvSpPr txBox="1"/>
          <p:nvPr/>
        </p:nvSpPr>
        <p:spPr>
          <a:xfrm>
            <a:off x="10830411" y="3402166"/>
            <a:ext cx="785160"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数据价值</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4" name="文本框 93"/>
          <p:cNvSpPr txBox="1"/>
          <p:nvPr/>
        </p:nvSpPr>
        <p:spPr>
          <a:xfrm>
            <a:off x="8631309" y="4577827"/>
            <a:ext cx="855952"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绿色环保</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95" name="文本框 94"/>
          <p:cNvSpPr txBox="1"/>
          <p:nvPr/>
        </p:nvSpPr>
        <p:spPr>
          <a:xfrm>
            <a:off x="10072800" y="4647270"/>
            <a:ext cx="846476" cy="2616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rPr>
              <a:t>高效环保</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3" name="文本框 72"/>
          <p:cNvSpPr txBox="1"/>
          <p:nvPr/>
        </p:nvSpPr>
        <p:spPr>
          <a:xfrm>
            <a:off x="587102" y="939618"/>
            <a:ext cx="6762212" cy="830997"/>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通过</a:t>
            </a:r>
            <a:r>
              <a:rPr lang="en-US" altLang="zh-CN" sz="2400" b="1" dirty="0">
                <a:solidFill>
                  <a:prstClr val="black"/>
                </a:solidFill>
                <a:latin typeface="微软雅黑" panose="020B0503020204020204" pitchFamily="34" charset="-122"/>
                <a:ea typeface="微软雅黑" panose="020B0503020204020204" pitchFamily="34" charset="-122"/>
              </a:rPr>
              <a:t>XXX</a:t>
            </a:r>
            <a:r>
              <a:rPr lang="zh-CN" altLang="en-US" sz="2400" b="1" dirty="0">
                <a:solidFill>
                  <a:prstClr val="black"/>
                </a:solidFill>
                <a:latin typeface="微软雅黑" panose="020B0503020204020204" pitchFamily="34" charset="-122"/>
                <a:ea typeface="微软雅黑" panose="020B0503020204020204" pitchFamily="34" charset="-122"/>
              </a:rPr>
              <a:t>转型，是解决</a:t>
            </a:r>
            <a:r>
              <a:rPr lang="en-US" altLang="zh-CN" sz="2400" b="1" dirty="0">
                <a:solidFill>
                  <a:prstClr val="black"/>
                </a:solidFill>
                <a:latin typeface="微软雅黑" panose="020B0503020204020204" pitchFamily="34" charset="-122"/>
                <a:ea typeface="微软雅黑" panose="020B0503020204020204" pitchFamily="34" charset="-122"/>
              </a:rPr>
              <a:t>XXX</a:t>
            </a:r>
            <a:r>
              <a:rPr lang="zh-CN" altLang="en-US" sz="2400" b="1" dirty="0">
                <a:solidFill>
                  <a:prstClr val="black"/>
                </a:solidFill>
                <a:latin typeface="微软雅黑" panose="020B0503020204020204" pitchFamily="34" charset="-122"/>
                <a:ea typeface="微软雅黑" panose="020B0503020204020204" pitchFamily="34" charset="-122"/>
              </a:rPr>
              <a:t>痛点的关键</a:t>
            </a:r>
          </a:p>
          <a:p>
            <a:endParaRPr lang="zh-CN" altLang="en-US" sz="2400" b="1"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87846014"/>
      </p:ext>
    </p:extLst>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091" y="721217"/>
            <a:ext cx="2569028" cy="461665"/>
          </a:xfrm>
          <a:prstGeom prst="rect">
            <a:avLst/>
          </a:prstGeom>
          <a:noFill/>
        </p:spPr>
        <p:txBody>
          <a:bodyPr wrap="square" rtlCol="0">
            <a:spAutoFit/>
          </a:bodyPr>
          <a:lstStyle/>
          <a:p>
            <a:r>
              <a:rPr lang="zh-CN" altLang="en-US" sz="2400" b="1" dirty="0">
                <a:solidFill>
                  <a:prstClr val="black"/>
                </a:solidFill>
                <a:latin typeface="微软雅黑" panose="020B0503020204020204" pitchFamily="34" charset="-122"/>
                <a:ea typeface="微软雅黑" panose="020B0503020204020204" pitchFamily="34" charset="-122"/>
              </a:rPr>
              <a:t>整体架构</a:t>
            </a:r>
          </a:p>
        </p:txBody>
      </p:sp>
      <p:graphicFrame>
        <p:nvGraphicFramePr>
          <p:cNvPr id="8" name="图示 7">
            <a:extLst>
              <a:ext uri="{FF2B5EF4-FFF2-40B4-BE49-F238E27FC236}">
                <a16:creationId xmlns:a16="http://schemas.microsoft.com/office/drawing/2014/main" id="{FC1A622F-F0CB-474F-9D36-3695E1A9C34A}"/>
              </a:ext>
            </a:extLst>
          </p:cNvPr>
          <p:cNvGraphicFramePr/>
          <p:nvPr>
            <p:extLst/>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ine 2">
            <a:extLst>
              <a:ext uri="{FF2B5EF4-FFF2-40B4-BE49-F238E27FC236}">
                <a16:creationId xmlns:a16="http://schemas.microsoft.com/office/drawing/2014/main" id="{F4523F28-BA2E-4445-BD9E-5B45FE741884}"/>
              </a:ext>
            </a:extLst>
          </p:cNvPr>
          <p:cNvSpPr>
            <a:spLocks noChangeShapeType="1"/>
          </p:cNvSpPr>
          <p:nvPr/>
        </p:nvSpPr>
        <p:spPr bwMode="auto">
          <a:xfrm>
            <a:off x="179406" y="662632"/>
            <a:ext cx="11742065" cy="0"/>
          </a:xfrm>
          <a:prstGeom prst="line">
            <a:avLst/>
          </a:prstGeom>
          <a:noFill/>
          <a:ln w="28575">
            <a:solidFill>
              <a:srgbClr val="B2B2B2"/>
            </a:solidFill>
            <a:round/>
            <a:headEnd/>
            <a:tailEnd/>
          </a:ln>
          <a:extLst>
            <a:ext uri="{909E8E84-426E-40DD-AFC4-6F175D3DCCD1}">
              <a14:hiddenFill xmlns:a14="http://schemas.microsoft.com/office/drawing/2010/main">
                <a:noFill/>
              </a14:hiddenFill>
            </a:ext>
          </a:extLst>
        </p:spPr>
        <p:txBody>
          <a:bodyPr wrap="none" anchor="ctr"/>
          <a:lstStyle/>
          <a:p>
            <a:endParaRPr lang="zh-CN" altLang="en-US" dirty="0">
              <a:solidFill>
                <a:prstClr val="black"/>
              </a:solidFill>
            </a:endParaRPr>
          </a:p>
        </p:txBody>
      </p:sp>
      <p:pic>
        <p:nvPicPr>
          <p:cNvPr id="2" name="图片 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206354" y="5618436"/>
            <a:ext cx="531596" cy="377421"/>
          </a:xfrm>
          <a:prstGeom prst="rect">
            <a:avLst/>
          </a:prstGeom>
        </p:spPr>
      </p:pic>
      <p:pic>
        <p:nvPicPr>
          <p:cNvPr id="3" name="图片 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418871" y="5618436"/>
            <a:ext cx="421762" cy="411732"/>
          </a:xfrm>
          <a:prstGeom prst="rect">
            <a:avLst/>
          </a:prstGeom>
        </p:spPr>
      </p:pic>
      <p:pic>
        <p:nvPicPr>
          <p:cNvPr id="6" name="图片 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843905" y="5618436"/>
            <a:ext cx="421762" cy="411732"/>
          </a:xfrm>
          <a:prstGeom prst="rect">
            <a:avLst/>
          </a:prstGeom>
        </p:spPr>
      </p:pic>
      <p:pic>
        <p:nvPicPr>
          <p:cNvPr id="10" name="图片 9"/>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91153" y="5618436"/>
            <a:ext cx="421762" cy="411732"/>
          </a:xfrm>
          <a:prstGeom prst="rect">
            <a:avLst/>
          </a:prstGeom>
        </p:spPr>
      </p:pic>
      <p:pic>
        <p:nvPicPr>
          <p:cNvPr id="11" name="图片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31388" y="5618436"/>
            <a:ext cx="421762" cy="411732"/>
          </a:xfrm>
          <a:prstGeom prst="rect">
            <a:avLst/>
          </a:prstGeom>
        </p:spPr>
      </p:pic>
      <p:pic>
        <p:nvPicPr>
          <p:cNvPr id="12" name="图片 11"/>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88470" y="5618436"/>
            <a:ext cx="421762" cy="411732"/>
          </a:xfrm>
          <a:prstGeom prst="rect">
            <a:avLst/>
          </a:prstGeom>
        </p:spPr>
      </p:pic>
      <p:pic>
        <p:nvPicPr>
          <p:cNvPr id="13" name="图片 12"/>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056422" y="5618436"/>
            <a:ext cx="421762" cy="411732"/>
          </a:xfrm>
          <a:prstGeom prst="rect">
            <a:avLst/>
          </a:prstGeom>
        </p:spPr>
      </p:pic>
      <p:pic>
        <p:nvPicPr>
          <p:cNvPr id="14" name="图片 13"/>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103670" y="5618436"/>
            <a:ext cx="421762" cy="411732"/>
          </a:xfrm>
          <a:prstGeom prst="rect">
            <a:avLst/>
          </a:prstGeom>
        </p:spPr>
      </p:pic>
      <p:sp>
        <p:nvSpPr>
          <p:cNvPr id="15" name="文本框 14"/>
          <p:cNvSpPr txBox="1"/>
          <p:nvPr/>
        </p:nvSpPr>
        <p:spPr>
          <a:xfrm>
            <a:off x="1838339" y="6030168"/>
            <a:ext cx="857927" cy="253916"/>
          </a:xfrm>
          <a:prstGeom prst="rect">
            <a:avLst/>
          </a:prstGeom>
          <a:noFill/>
        </p:spPr>
        <p:txBody>
          <a:bodyPr wrap="none" rtlCol="0">
            <a:spAutoFit/>
          </a:bodyPr>
          <a:lstStyle/>
          <a:p>
            <a:pPr algn="ctr"/>
            <a:r>
              <a:rPr lang="zh-CN" altLang="en-US" sz="1050" dirty="0">
                <a:solidFill>
                  <a:prstClr val="black"/>
                </a:solidFill>
              </a:rPr>
              <a:t>塔式服务器</a:t>
            </a:r>
          </a:p>
        </p:txBody>
      </p:sp>
      <p:sp>
        <p:nvSpPr>
          <p:cNvPr id="16" name="文本框 15"/>
          <p:cNvSpPr txBox="1"/>
          <p:nvPr/>
        </p:nvSpPr>
        <p:spPr>
          <a:xfrm>
            <a:off x="2623267" y="6030168"/>
            <a:ext cx="857927" cy="253916"/>
          </a:xfrm>
          <a:prstGeom prst="rect">
            <a:avLst/>
          </a:prstGeom>
          <a:noFill/>
        </p:spPr>
        <p:txBody>
          <a:bodyPr wrap="none" rtlCol="0">
            <a:spAutoFit/>
          </a:bodyPr>
          <a:lstStyle/>
          <a:p>
            <a:pPr algn="ctr"/>
            <a:r>
              <a:rPr lang="zh-CN" altLang="en-US" sz="1050" dirty="0">
                <a:solidFill>
                  <a:prstClr val="black"/>
                </a:solidFill>
              </a:rPr>
              <a:t>刀片服务器</a:t>
            </a:r>
          </a:p>
        </p:txBody>
      </p:sp>
      <p:sp>
        <p:nvSpPr>
          <p:cNvPr id="17" name="文本框 16"/>
          <p:cNvSpPr txBox="1"/>
          <p:nvPr/>
        </p:nvSpPr>
        <p:spPr>
          <a:xfrm>
            <a:off x="3397655" y="6030168"/>
            <a:ext cx="857927" cy="253916"/>
          </a:xfrm>
          <a:prstGeom prst="rect">
            <a:avLst/>
          </a:prstGeom>
          <a:noFill/>
        </p:spPr>
        <p:txBody>
          <a:bodyPr wrap="none" rtlCol="0">
            <a:spAutoFit/>
          </a:bodyPr>
          <a:lstStyle/>
          <a:p>
            <a:pPr algn="ctr"/>
            <a:r>
              <a:rPr lang="zh-CN" altLang="en-US" sz="1050" dirty="0">
                <a:solidFill>
                  <a:prstClr val="black"/>
                </a:solidFill>
              </a:rPr>
              <a:t>融合一体机</a:t>
            </a:r>
          </a:p>
        </p:txBody>
      </p:sp>
      <p:sp>
        <p:nvSpPr>
          <p:cNvPr id="18" name="文本框 17"/>
          <p:cNvSpPr txBox="1"/>
          <p:nvPr/>
        </p:nvSpPr>
        <p:spPr>
          <a:xfrm>
            <a:off x="4384121" y="6030168"/>
            <a:ext cx="461986" cy="253916"/>
          </a:xfrm>
          <a:prstGeom prst="rect">
            <a:avLst/>
          </a:prstGeom>
          <a:noFill/>
        </p:spPr>
        <p:txBody>
          <a:bodyPr wrap="none" rtlCol="0">
            <a:spAutoFit/>
          </a:bodyPr>
          <a:lstStyle/>
          <a:p>
            <a:pPr algn="ctr"/>
            <a:r>
              <a:rPr lang="en-US" altLang="zh-CN" sz="1050" dirty="0">
                <a:solidFill>
                  <a:prstClr val="black"/>
                </a:solidFill>
              </a:rPr>
              <a:t>SAN</a:t>
            </a:r>
            <a:endParaRPr lang="zh-CN" altLang="en-US" sz="1050" dirty="0">
              <a:solidFill>
                <a:prstClr val="black"/>
              </a:solidFill>
            </a:endParaRPr>
          </a:p>
        </p:txBody>
      </p:sp>
      <p:sp>
        <p:nvSpPr>
          <p:cNvPr id="19" name="文本框 18"/>
          <p:cNvSpPr txBox="1"/>
          <p:nvPr/>
        </p:nvSpPr>
        <p:spPr>
          <a:xfrm>
            <a:off x="5214785" y="6037501"/>
            <a:ext cx="461986" cy="253916"/>
          </a:xfrm>
          <a:prstGeom prst="rect">
            <a:avLst/>
          </a:prstGeom>
          <a:noFill/>
        </p:spPr>
        <p:txBody>
          <a:bodyPr wrap="none" rtlCol="0">
            <a:spAutoFit/>
          </a:bodyPr>
          <a:lstStyle/>
          <a:p>
            <a:pPr algn="ctr"/>
            <a:r>
              <a:rPr lang="en-US" altLang="zh-CN" sz="1050" dirty="0">
                <a:solidFill>
                  <a:prstClr val="black"/>
                </a:solidFill>
              </a:rPr>
              <a:t>NAS</a:t>
            </a:r>
            <a:endParaRPr lang="zh-CN" altLang="en-US" sz="1050" dirty="0">
              <a:solidFill>
                <a:prstClr val="black"/>
              </a:solidFill>
            </a:endParaRPr>
          </a:p>
        </p:txBody>
      </p:sp>
      <p:sp>
        <p:nvSpPr>
          <p:cNvPr id="20" name="文本框 19"/>
          <p:cNvSpPr txBox="1"/>
          <p:nvPr/>
        </p:nvSpPr>
        <p:spPr>
          <a:xfrm>
            <a:off x="5945701" y="6047099"/>
            <a:ext cx="737702" cy="253916"/>
          </a:xfrm>
          <a:prstGeom prst="rect">
            <a:avLst/>
          </a:prstGeom>
          <a:noFill/>
        </p:spPr>
        <p:txBody>
          <a:bodyPr wrap="none" rtlCol="0">
            <a:spAutoFit/>
          </a:bodyPr>
          <a:lstStyle/>
          <a:p>
            <a:pPr algn="ctr"/>
            <a:r>
              <a:rPr lang="en-US" altLang="zh-CN" sz="1050">
                <a:solidFill>
                  <a:prstClr val="black"/>
                </a:solidFill>
              </a:rPr>
              <a:t>TOR</a:t>
            </a:r>
            <a:r>
              <a:rPr lang="zh-CN" altLang="en-US" sz="1050" dirty="0">
                <a:solidFill>
                  <a:prstClr val="black"/>
                </a:solidFill>
              </a:rPr>
              <a:t>交换</a:t>
            </a:r>
          </a:p>
        </p:txBody>
      </p:sp>
      <p:sp>
        <p:nvSpPr>
          <p:cNvPr id="21" name="文本框 20"/>
          <p:cNvSpPr txBox="1"/>
          <p:nvPr/>
        </p:nvSpPr>
        <p:spPr>
          <a:xfrm>
            <a:off x="6587310" y="6047099"/>
            <a:ext cx="1029449" cy="253916"/>
          </a:xfrm>
          <a:prstGeom prst="rect">
            <a:avLst/>
          </a:prstGeom>
          <a:noFill/>
        </p:spPr>
        <p:txBody>
          <a:bodyPr wrap="none" rtlCol="0">
            <a:spAutoFit/>
          </a:bodyPr>
          <a:lstStyle/>
          <a:p>
            <a:pPr algn="ctr"/>
            <a:r>
              <a:rPr lang="zh-CN" altLang="en-US" sz="1050" dirty="0">
                <a:solidFill>
                  <a:prstClr val="black"/>
                </a:solidFill>
              </a:rPr>
              <a:t>汇聚</a:t>
            </a:r>
            <a:r>
              <a:rPr lang="en-US" altLang="zh-CN" sz="1050" dirty="0">
                <a:solidFill>
                  <a:prstClr val="black"/>
                </a:solidFill>
              </a:rPr>
              <a:t>/</a:t>
            </a:r>
            <a:r>
              <a:rPr lang="zh-CN" altLang="en-US" sz="1050" dirty="0">
                <a:solidFill>
                  <a:prstClr val="black"/>
                </a:solidFill>
              </a:rPr>
              <a:t>核心交换</a:t>
            </a:r>
          </a:p>
        </p:txBody>
      </p:sp>
      <p:sp>
        <p:nvSpPr>
          <p:cNvPr id="22" name="文本框 21"/>
          <p:cNvSpPr txBox="1"/>
          <p:nvPr/>
        </p:nvSpPr>
        <p:spPr>
          <a:xfrm>
            <a:off x="7566946" y="6064375"/>
            <a:ext cx="910827" cy="253916"/>
          </a:xfrm>
          <a:prstGeom prst="rect">
            <a:avLst/>
          </a:prstGeom>
          <a:noFill/>
        </p:spPr>
        <p:txBody>
          <a:bodyPr wrap="none" rtlCol="0">
            <a:spAutoFit/>
          </a:bodyPr>
          <a:lstStyle/>
          <a:p>
            <a:pPr algn="ctr"/>
            <a:r>
              <a:rPr lang="en-US" altLang="zh-CN" sz="1050" dirty="0">
                <a:solidFill>
                  <a:prstClr val="black"/>
                </a:solidFill>
              </a:rPr>
              <a:t>FWR/DHCP</a:t>
            </a:r>
            <a:endParaRPr lang="zh-CN" altLang="en-US" sz="1050" dirty="0">
              <a:solidFill>
                <a:prstClr val="black"/>
              </a:solidFill>
            </a:endParaRPr>
          </a:p>
        </p:txBody>
      </p:sp>
      <p:sp>
        <p:nvSpPr>
          <p:cNvPr id="24" name="圆角矩形 23"/>
          <p:cNvSpPr/>
          <p:nvPr/>
        </p:nvSpPr>
        <p:spPr bwMode="auto">
          <a:xfrm>
            <a:off x="2056422" y="4337275"/>
            <a:ext cx="1996728" cy="1131274"/>
          </a:xfrm>
          <a:prstGeom prst="roundRect">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25" name="文本框 24"/>
          <p:cNvSpPr txBox="1"/>
          <p:nvPr/>
        </p:nvSpPr>
        <p:spPr>
          <a:xfrm>
            <a:off x="2421289" y="4371391"/>
            <a:ext cx="1261884" cy="307777"/>
          </a:xfrm>
          <a:prstGeom prst="rect">
            <a:avLst/>
          </a:prstGeom>
          <a:noFill/>
        </p:spPr>
        <p:txBody>
          <a:bodyPr wrap="none" rtlCol="0">
            <a:spAutoFit/>
          </a:bodyPr>
          <a:lstStyle/>
          <a:p>
            <a:pPr algn="ctr"/>
            <a:r>
              <a:rPr lang="zh-CN" altLang="en-US" sz="1400" dirty="0">
                <a:solidFill>
                  <a:prstClr val="white"/>
                </a:solidFill>
              </a:rPr>
              <a:t>软件定义计算</a:t>
            </a:r>
          </a:p>
        </p:txBody>
      </p:sp>
      <p:sp>
        <p:nvSpPr>
          <p:cNvPr id="27" name="圆角矩形 26"/>
          <p:cNvSpPr/>
          <p:nvPr/>
        </p:nvSpPr>
        <p:spPr bwMode="auto">
          <a:xfrm>
            <a:off x="2185880" y="4751806"/>
            <a:ext cx="658025" cy="239216"/>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100" dirty="0">
                <a:solidFill>
                  <a:prstClr val="black"/>
                </a:solidFill>
                <a:latin typeface="Arial" charset="0"/>
                <a:ea typeface="宋体" charset="-122"/>
              </a:rPr>
              <a:t>KVM</a:t>
            </a:r>
            <a:endParaRPr lang="zh-CN" altLang="en-US" sz="1100" dirty="0">
              <a:solidFill>
                <a:prstClr val="black"/>
              </a:solidFill>
              <a:latin typeface="Arial" charset="0"/>
              <a:ea typeface="宋体" charset="-122"/>
            </a:endParaRPr>
          </a:p>
        </p:txBody>
      </p:sp>
      <p:sp>
        <p:nvSpPr>
          <p:cNvPr id="28" name="圆角矩形 27"/>
          <p:cNvSpPr/>
          <p:nvPr/>
        </p:nvSpPr>
        <p:spPr bwMode="auto">
          <a:xfrm>
            <a:off x="2195681" y="5086357"/>
            <a:ext cx="648224" cy="245034"/>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100" dirty="0">
                <a:solidFill>
                  <a:prstClr val="black"/>
                </a:solidFill>
                <a:latin typeface="Arial" charset="0"/>
                <a:ea typeface="宋体" charset="-122"/>
              </a:rPr>
              <a:t>ESX</a:t>
            </a:r>
            <a:endParaRPr lang="zh-CN" altLang="en-US" sz="1100" dirty="0">
              <a:solidFill>
                <a:prstClr val="black"/>
              </a:solidFill>
              <a:latin typeface="Arial" charset="0"/>
              <a:ea typeface="宋体" charset="-122"/>
            </a:endParaRPr>
          </a:p>
        </p:txBody>
      </p:sp>
      <p:sp>
        <p:nvSpPr>
          <p:cNvPr id="31" name="圆角矩形 30"/>
          <p:cNvSpPr/>
          <p:nvPr/>
        </p:nvSpPr>
        <p:spPr bwMode="auto">
          <a:xfrm>
            <a:off x="3010194" y="4741909"/>
            <a:ext cx="812212" cy="249113"/>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100" dirty="0">
                <a:solidFill>
                  <a:prstClr val="black"/>
                </a:solidFill>
                <a:latin typeface="Arial" charset="0"/>
                <a:ea typeface="宋体" charset="-122"/>
              </a:rPr>
              <a:t>Docker</a:t>
            </a:r>
            <a:endParaRPr lang="zh-CN" altLang="en-US" sz="1100" dirty="0">
              <a:solidFill>
                <a:prstClr val="black"/>
              </a:solidFill>
              <a:latin typeface="Arial" charset="0"/>
              <a:ea typeface="宋体" charset="-122"/>
            </a:endParaRPr>
          </a:p>
        </p:txBody>
      </p:sp>
      <p:sp>
        <p:nvSpPr>
          <p:cNvPr id="32" name="圆角矩形 31"/>
          <p:cNvSpPr/>
          <p:nvPr/>
        </p:nvSpPr>
        <p:spPr bwMode="auto">
          <a:xfrm>
            <a:off x="3019996" y="5076459"/>
            <a:ext cx="800114" cy="255172"/>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100" dirty="0">
                <a:solidFill>
                  <a:prstClr val="black"/>
                </a:solidFill>
                <a:latin typeface="Arial" charset="0"/>
                <a:ea typeface="宋体" charset="-122"/>
              </a:rPr>
              <a:t>Hyper-V</a:t>
            </a:r>
            <a:endParaRPr lang="zh-CN" altLang="en-US" sz="1100" dirty="0">
              <a:solidFill>
                <a:prstClr val="black"/>
              </a:solidFill>
              <a:latin typeface="Arial" charset="0"/>
              <a:ea typeface="宋体" charset="-122"/>
            </a:endParaRPr>
          </a:p>
        </p:txBody>
      </p:sp>
      <p:sp>
        <p:nvSpPr>
          <p:cNvPr id="33" name="圆角矩形 32"/>
          <p:cNvSpPr/>
          <p:nvPr/>
        </p:nvSpPr>
        <p:spPr bwMode="auto">
          <a:xfrm>
            <a:off x="4229241" y="4341723"/>
            <a:ext cx="1871055" cy="1131274"/>
          </a:xfrm>
          <a:prstGeom prst="roundRect">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34" name="文本框 33"/>
          <p:cNvSpPr txBox="1"/>
          <p:nvPr/>
        </p:nvSpPr>
        <p:spPr>
          <a:xfrm>
            <a:off x="4533826" y="4377068"/>
            <a:ext cx="1261884" cy="307777"/>
          </a:xfrm>
          <a:prstGeom prst="rect">
            <a:avLst/>
          </a:prstGeom>
          <a:noFill/>
        </p:spPr>
        <p:txBody>
          <a:bodyPr wrap="none" rtlCol="0">
            <a:spAutoFit/>
          </a:bodyPr>
          <a:lstStyle/>
          <a:p>
            <a:pPr algn="ctr"/>
            <a:r>
              <a:rPr lang="zh-CN" altLang="en-US" sz="1400" dirty="0">
                <a:solidFill>
                  <a:prstClr val="white"/>
                </a:solidFill>
              </a:rPr>
              <a:t>软件定义储存</a:t>
            </a:r>
          </a:p>
        </p:txBody>
      </p:sp>
      <p:sp>
        <p:nvSpPr>
          <p:cNvPr id="35" name="圆角矩形 34"/>
          <p:cNvSpPr/>
          <p:nvPr/>
        </p:nvSpPr>
        <p:spPr bwMode="auto">
          <a:xfrm>
            <a:off x="4358698" y="4756254"/>
            <a:ext cx="671646" cy="234768"/>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900" dirty="0">
                <a:solidFill>
                  <a:prstClr val="black"/>
                </a:solidFill>
                <a:latin typeface="Arial" charset="0"/>
                <a:ea typeface="宋体" charset="-122"/>
              </a:rPr>
              <a:t>存储卸载</a:t>
            </a:r>
          </a:p>
        </p:txBody>
      </p:sp>
      <p:sp>
        <p:nvSpPr>
          <p:cNvPr id="37" name="圆角矩形 36"/>
          <p:cNvSpPr/>
          <p:nvPr/>
        </p:nvSpPr>
        <p:spPr bwMode="auto">
          <a:xfrm>
            <a:off x="5105306" y="4746357"/>
            <a:ext cx="920028" cy="24466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900" dirty="0">
                <a:solidFill>
                  <a:prstClr val="black"/>
                </a:solidFill>
                <a:latin typeface="Arial" charset="0"/>
                <a:ea typeface="宋体" charset="-122"/>
              </a:rPr>
              <a:t>存储高级特性</a:t>
            </a:r>
          </a:p>
        </p:txBody>
      </p:sp>
      <p:sp>
        <p:nvSpPr>
          <p:cNvPr id="38" name="圆角矩形 37"/>
          <p:cNvSpPr/>
          <p:nvPr/>
        </p:nvSpPr>
        <p:spPr bwMode="auto">
          <a:xfrm>
            <a:off x="4358698" y="5080908"/>
            <a:ext cx="1634230" cy="250484"/>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100" dirty="0">
                <a:solidFill>
                  <a:prstClr val="black"/>
                </a:solidFill>
                <a:latin typeface="Arial" charset="0"/>
                <a:ea typeface="宋体" charset="-122"/>
              </a:rPr>
              <a:t>高性能分布式存储引擎</a:t>
            </a:r>
          </a:p>
        </p:txBody>
      </p:sp>
      <p:sp>
        <p:nvSpPr>
          <p:cNvPr id="39" name="圆角矩形 38"/>
          <p:cNvSpPr/>
          <p:nvPr/>
        </p:nvSpPr>
        <p:spPr bwMode="auto">
          <a:xfrm>
            <a:off x="6314551" y="4346789"/>
            <a:ext cx="1996728" cy="1131274"/>
          </a:xfrm>
          <a:prstGeom prst="roundRect">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40" name="文本框 39"/>
          <p:cNvSpPr txBox="1"/>
          <p:nvPr/>
        </p:nvSpPr>
        <p:spPr>
          <a:xfrm>
            <a:off x="6679418" y="4380905"/>
            <a:ext cx="1261884" cy="307777"/>
          </a:xfrm>
          <a:prstGeom prst="rect">
            <a:avLst/>
          </a:prstGeom>
          <a:noFill/>
        </p:spPr>
        <p:txBody>
          <a:bodyPr wrap="none" rtlCol="0">
            <a:spAutoFit/>
          </a:bodyPr>
          <a:lstStyle/>
          <a:p>
            <a:pPr algn="ctr"/>
            <a:r>
              <a:rPr lang="zh-CN" altLang="en-US" sz="1400" dirty="0">
                <a:solidFill>
                  <a:prstClr val="white"/>
                </a:solidFill>
              </a:rPr>
              <a:t>软件定义网络</a:t>
            </a:r>
          </a:p>
        </p:txBody>
      </p:sp>
      <p:sp>
        <p:nvSpPr>
          <p:cNvPr id="41" name="圆角矩形 40"/>
          <p:cNvSpPr/>
          <p:nvPr/>
        </p:nvSpPr>
        <p:spPr bwMode="auto">
          <a:xfrm>
            <a:off x="6444008" y="4761319"/>
            <a:ext cx="824314" cy="229703"/>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900" dirty="0">
                <a:solidFill>
                  <a:prstClr val="black"/>
                </a:solidFill>
                <a:latin typeface="Arial" charset="0"/>
                <a:ea typeface="宋体" charset="-122"/>
              </a:rPr>
              <a:t>SDN</a:t>
            </a:r>
            <a:r>
              <a:rPr lang="zh-CN" altLang="en-US" sz="900" dirty="0">
                <a:solidFill>
                  <a:prstClr val="black"/>
                </a:solidFill>
                <a:latin typeface="Arial" charset="0"/>
                <a:ea typeface="宋体" charset="-122"/>
              </a:rPr>
              <a:t>控制器</a:t>
            </a:r>
          </a:p>
        </p:txBody>
      </p:sp>
      <p:sp>
        <p:nvSpPr>
          <p:cNvPr id="43" name="圆角矩形 42"/>
          <p:cNvSpPr/>
          <p:nvPr/>
        </p:nvSpPr>
        <p:spPr bwMode="auto">
          <a:xfrm>
            <a:off x="7312915" y="4761319"/>
            <a:ext cx="943710" cy="229703"/>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900" dirty="0">
                <a:solidFill>
                  <a:prstClr val="black"/>
                </a:solidFill>
                <a:latin typeface="Arial" charset="0"/>
                <a:ea typeface="宋体" charset="-122"/>
              </a:rPr>
              <a:t>虚拟业务网关</a:t>
            </a:r>
          </a:p>
        </p:txBody>
      </p:sp>
      <p:sp>
        <p:nvSpPr>
          <p:cNvPr id="44" name="圆角矩形 43"/>
          <p:cNvSpPr/>
          <p:nvPr/>
        </p:nvSpPr>
        <p:spPr bwMode="auto">
          <a:xfrm>
            <a:off x="6444008" y="5076459"/>
            <a:ext cx="1740819" cy="254932"/>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100" dirty="0">
                <a:solidFill>
                  <a:prstClr val="black"/>
                </a:solidFill>
                <a:latin typeface="Arial" charset="0"/>
                <a:ea typeface="宋体" charset="-122"/>
              </a:rPr>
              <a:t>VxLAN + vSwitch</a:t>
            </a:r>
            <a:endParaRPr lang="zh-CN" altLang="en-US" sz="1100" dirty="0">
              <a:solidFill>
                <a:prstClr val="black"/>
              </a:solidFill>
              <a:latin typeface="Arial" charset="0"/>
              <a:ea typeface="宋体" charset="-122"/>
            </a:endParaRPr>
          </a:p>
        </p:txBody>
      </p:sp>
      <p:sp>
        <p:nvSpPr>
          <p:cNvPr id="5" name="圆角矩形 4"/>
          <p:cNvSpPr/>
          <p:nvPr/>
        </p:nvSpPr>
        <p:spPr bwMode="auto">
          <a:xfrm>
            <a:off x="2056422" y="3111435"/>
            <a:ext cx="6254857" cy="1116903"/>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23" name="圆角矩形 22"/>
          <p:cNvSpPr/>
          <p:nvPr/>
        </p:nvSpPr>
        <p:spPr bwMode="auto">
          <a:xfrm>
            <a:off x="2811027" y="3204687"/>
            <a:ext cx="4818464" cy="308799"/>
          </a:xfrm>
          <a:prstGeom prst="roundRect">
            <a:avLst/>
          </a:prstGeom>
          <a:solidFill>
            <a:schemeClr val="bg1">
              <a:lumMod val="8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26" name="文本框 25"/>
          <p:cNvSpPr txBox="1"/>
          <p:nvPr/>
        </p:nvSpPr>
        <p:spPr>
          <a:xfrm>
            <a:off x="3572500" y="3213258"/>
            <a:ext cx="3236784" cy="307777"/>
          </a:xfrm>
          <a:prstGeom prst="rect">
            <a:avLst/>
          </a:prstGeom>
          <a:noFill/>
        </p:spPr>
        <p:txBody>
          <a:bodyPr wrap="none" rtlCol="0">
            <a:spAutoFit/>
          </a:bodyPr>
          <a:lstStyle/>
          <a:p>
            <a:pPr algn="ctr"/>
            <a:r>
              <a:rPr lang="zh-CN" altLang="en-US" sz="1400" dirty="0">
                <a:solidFill>
                  <a:prstClr val="black"/>
                </a:solidFill>
              </a:rPr>
              <a:t>计算</a:t>
            </a:r>
            <a:r>
              <a:rPr lang="en-US" altLang="zh-CN" sz="1400" dirty="0">
                <a:solidFill>
                  <a:prstClr val="black"/>
                </a:solidFill>
              </a:rPr>
              <a:t>/</a:t>
            </a:r>
            <a:r>
              <a:rPr lang="zh-CN" altLang="en-US" sz="1400" dirty="0">
                <a:solidFill>
                  <a:prstClr val="black"/>
                </a:solidFill>
              </a:rPr>
              <a:t>存储</a:t>
            </a:r>
            <a:r>
              <a:rPr lang="en-US" altLang="zh-CN" sz="1400" dirty="0">
                <a:solidFill>
                  <a:prstClr val="black"/>
                </a:solidFill>
              </a:rPr>
              <a:t>/</a:t>
            </a:r>
            <a:r>
              <a:rPr lang="zh-CN" altLang="en-US" sz="1400" dirty="0">
                <a:solidFill>
                  <a:prstClr val="black"/>
                </a:solidFill>
              </a:rPr>
              <a:t>网络多因素、跨</a:t>
            </a:r>
            <a:r>
              <a:rPr lang="en-US" altLang="zh-CN" sz="1400" dirty="0">
                <a:solidFill>
                  <a:prstClr val="black"/>
                </a:solidFill>
              </a:rPr>
              <a:t>DC</a:t>
            </a:r>
            <a:r>
              <a:rPr lang="zh-CN" altLang="en-US" sz="1400" dirty="0">
                <a:solidFill>
                  <a:prstClr val="black"/>
                </a:solidFill>
              </a:rPr>
              <a:t>协同调度</a:t>
            </a:r>
          </a:p>
        </p:txBody>
      </p:sp>
      <p:sp>
        <p:nvSpPr>
          <p:cNvPr id="42" name="圆角矩形 41"/>
          <p:cNvSpPr/>
          <p:nvPr/>
        </p:nvSpPr>
        <p:spPr bwMode="auto">
          <a:xfrm>
            <a:off x="2195681" y="3787460"/>
            <a:ext cx="1777256" cy="307813"/>
          </a:xfrm>
          <a:prstGeom prst="roundRect">
            <a:avLst/>
          </a:prstGeom>
          <a:solidFill>
            <a:schemeClr val="bg1">
              <a:lumMod val="8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45" name="文本框 44"/>
          <p:cNvSpPr txBox="1"/>
          <p:nvPr/>
        </p:nvSpPr>
        <p:spPr>
          <a:xfrm>
            <a:off x="2195681" y="3803025"/>
            <a:ext cx="1849006" cy="276999"/>
          </a:xfrm>
          <a:prstGeom prst="rect">
            <a:avLst/>
          </a:prstGeom>
          <a:noFill/>
        </p:spPr>
        <p:txBody>
          <a:bodyPr wrap="square" rtlCol="0">
            <a:spAutoFit/>
          </a:bodyPr>
          <a:lstStyle/>
          <a:p>
            <a:pPr algn="ctr"/>
            <a:r>
              <a:rPr lang="zh-CN" altLang="en-US" sz="1200" dirty="0">
                <a:solidFill>
                  <a:prstClr val="black"/>
                </a:solidFill>
              </a:rPr>
              <a:t>弹性计算</a:t>
            </a:r>
            <a:r>
              <a:rPr lang="en-US" altLang="zh-CN" sz="1200" dirty="0">
                <a:solidFill>
                  <a:prstClr val="black"/>
                </a:solidFill>
              </a:rPr>
              <a:t>API</a:t>
            </a:r>
            <a:r>
              <a:rPr lang="zh-CN" altLang="en-US" sz="1200" dirty="0">
                <a:solidFill>
                  <a:prstClr val="black"/>
                </a:solidFill>
              </a:rPr>
              <a:t>及集群调度</a:t>
            </a:r>
          </a:p>
        </p:txBody>
      </p:sp>
      <p:sp>
        <p:nvSpPr>
          <p:cNvPr id="46" name="圆角矩形 45"/>
          <p:cNvSpPr/>
          <p:nvPr/>
        </p:nvSpPr>
        <p:spPr bwMode="auto">
          <a:xfrm>
            <a:off x="4302263" y="3791259"/>
            <a:ext cx="1777256" cy="307813"/>
          </a:xfrm>
          <a:prstGeom prst="roundRect">
            <a:avLst/>
          </a:prstGeom>
          <a:solidFill>
            <a:schemeClr val="bg1">
              <a:lumMod val="8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47" name="文本框 46"/>
          <p:cNvSpPr txBox="1"/>
          <p:nvPr/>
        </p:nvSpPr>
        <p:spPr>
          <a:xfrm>
            <a:off x="4302263" y="3806823"/>
            <a:ext cx="1940538" cy="276999"/>
          </a:xfrm>
          <a:prstGeom prst="rect">
            <a:avLst/>
          </a:prstGeom>
          <a:noFill/>
        </p:spPr>
        <p:txBody>
          <a:bodyPr wrap="square" rtlCol="0">
            <a:spAutoFit/>
          </a:bodyPr>
          <a:lstStyle/>
          <a:p>
            <a:pPr algn="ctr"/>
            <a:r>
              <a:rPr lang="zh-CN" altLang="en-US" sz="1200" dirty="0">
                <a:solidFill>
                  <a:prstClr val="black"/>
                </a:solidFill>
              </a:rPr>
              <a:t>弹性计算</a:t>
            </a:r>
            <a:r>
              <a:rPr lang="en-US" altLang="zh-CN" sz="1200" dirty="0">
                <a:solidFill>
                  <a:prstClr val="black"/>
                </a:solidFill>
              </a:rPr>
              <a:t>API</a:t>
            </a:r>
            <a:r>
              <a:rPr lang="zh-CN" altLang="en-US" sz="1200" dirty="0">
                <a:solidFill>
                  <a:prstClr val="black"/>
                </a:solidFill>
              </a:rPr>
              <a:t>及集群调度</a:t>
            </a:r>
          </a:p>
        </p:txBody>
      </p:sp>
      <p:sp>
        <p:nvSpPr>
          <p:cNvPr id="48" name="圆角矩形 47"/>
          <p:cNvSpPr/>
          <p:nvPr/>
        </p:nvSpPr>
        <p:spPr bwMode="auto">
          <a:xfrm>
            <a:off x="6314551" y="3792380"/>
            <a:ext cx="1777256" cy="307813"/>
          </a:xfrm>
          <a:prstGeom prst="roundRect">
            <a:avLst/>
          </a:prstGeom>
          <a:solidFill>
            <a:schemeClr val="bg1">
              <a:lumMod val="8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49" name="文本框 48"/>
          <p:cNvSpPr txBox="1"/>
          <p:nvPr/>
        </p:nvSpPr>
        <p:spPr>
          <a:xfrm>
            <a:off x="6314551" y="3807945"/>
            <a:ext cx="1870276" cy="284962"/>
          </a:xfrm>
          <a:prstGeom prst="rect">
            <a:avLst/>
          </a:prstGeom>
          <a:noFill/>
        </p:spPr>
        <p:txBody>
          <a:bodyPr wrap="square" rtlCol="0">
            <a:spAutoFit/>
          </a:bodyPr>
          <a:lstStyle/>
          <a:p>
            <a:pPr algn="ctr"/>
            <a:r>
              <a:rPr lang="zh-CN" altLang="en-US" sz="1200" dirty="0">
                <a:solidFill>
                  <a:prstClr val="black"/>
                </a:solidFill>
              </a:rPr>
              <a:t>弹性计算</a:t>
            </a:r>
            <a:r>
              <a:rPr lang="en-US" altLang="zh-CN" sz="1200" dirty="0">
                <a:solidFill>
                  <a:prstClr val="black"/>
                </a:solidFill>
              </a:rPr>
              <a:t>API</a:t>
            </a:r>
            <a:r>
              <a:rPr lang="zh-CN" altLang="en-US" sz="1200" dirty="0">
                <a:solidFill>
                  <a:prstClr val="black"/>
                </a:solidFill>
              </a:rPr>
              <a:t>及集群调度</a:t>
            </a:r>
          </a:p>
        </p:txBody>
      </p:sp>
      <p:cxnSp>
        <p:nvCxnSpPr>
          <p:cNvPr id="30" name="直接箭头连接符 29"/>
          <p:cNvCxnSpPr>
            <a:stCxn id="26" idx="2"/>
          </p:cNvCxnSpPr>
          <p:nvPr/>
        </p:nvCxnSpPr>
        <p:spPr bwMode="auto">
          <a:xfrm flipH="1">
            <a:off x="3092772" y="3521035"/>
            <a:ext cx="2098120" cy="266425"/>
          </a:xfrm>
          <a:prstGeom prst="straightConnector1">
            <a:avLst/>
          </a:prstGeom>
          <a:ln w="12700" cap="flat" cmpd="sng" algn="ctr">
            <a:solidFill>
              <a:schemeClr val="bg1"/>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cxnSp>
        <p:nvCxnSpPr>
          <p:cNvPr id="50" name="直接箭头连接符 49"/>
          <p:cNvCxnSpPr>
            <a:endCxn id="47" idx="0"/>
          </p:cNvCxnSpPr>
          <p:nvPr/>
        </p:nvCxnSpPr>
        <p:spPr bwMode="auto">
          <a:xfrm>
            <a:off x="5240700" y="3505756"/>
            <a:ext cx="31832" cy="301067"/>
          </a:xfrm>
          <a:prstGeom prst="straightConnector1">
            <a:avLst/>
          </a:prstGeom>
          <a:ln w="12700" cap="flat" cmpd="sng" algn="ctr">
            <a:solidFill>
              <a:schemeClr val="bg1"/>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cxnSp>
        <p:nvCxnSpPr>
          <p:cNvPr id="53" name="直接箭头连接符 52"/>
          <p:cNvCxnSpPr>
            <a:endCxn id="49" idx="0"/>
          </p:cNvCxnSpPr>
          <p:nvPr/>
        </p:nvCxnSpPr>
        <p:spPr bwMode="auto">
          <a:xfrm>
            <a:off x="5206355" y="3512502"/>
            <a:ext cx="2043334" cy="295443"/>
          </a:xfrm>
          <a:prstGeom prst="straightConnector1">
            <a:avLst/>
          </a:prstGeom>
          <a:ln w="12700" cap="flat" cmpd="sng" algn="ctr">
            <a:solidFill>
              <a:schemeClr val="bg1"/>
            </a:solidFill>
            <a:prstDash val="dash"/>
            <a:round/>
            <a:headEnd type="none" w="med" len="med"/>
            <a:tailEnd type="none" w="med" len="med"/>
          </a:ln>
          <a:extLst/>
        </p:spPr>
        <p:style>
          <a:lnRef idx="0">
            <a:scrgbClr r="0" g="0" b="0"/>
          </a:lnRef>
          <a:fillRef idx="0">
            <a:scrgbClr r="0" g="0" b="0"/>
          </a:fillRef>
          <a:effectRef idx="0">
            <a:scrgbClr r="0" g="0" b="0"/>
          </a:effectRef>
          <a:fontRef idx="minor">
            <a:schemeClr val="tx1"/>
          </a:fontRef>
        </p:style>
      </p:cxnSp>
      <p:sp>
        <p:nvSpPr>
          <p:cNvPr id="56" name="文本框 55"/>
          <p:cNvSpPr txBox="1"/>
          <p:nvPr/>
        </p:nvSpPr>
        <p:spPr>
          <a:xfrm>
            <a:off x="819772" y="4783122"/>
            <a:ext cx="1082349" cy="307777"/>
          </a:xfrm>
          <a:prstGeom prst="rect">
            <a:avLst/>
          </a:prstGeom>
          <a:noFill/>
        </p:spPr>
        <p:txBody>
          <a:bodyPr wrap="none" rtlCol="0">
            <a:spAutoFit/>
          </a:bodyPr>
          <a:lstStyle/>
          <a:p>
            <a:pPr algn="ctr"/>
            <a:r>
              <a:rPr lang="zh-CN" altLang="en-US" sz="1400" b="1" dirty="0">
                <a:solidFill>
                  <a:srgbClr val="C00000"/>
                </a:solidFill>
              </a:rPr>
              <a:t>虚拟资源层</a:t>
            </a:r>
          </a:p>
        </p:txBody>
      </p:sp>
      <p:sp>
        <p:nvSpPr>
          <p:cNvPr id="57" name="文本框 56"/>
          <p:cNvSpPr txBox="1"/>
          <p:nvPr/>
        </p:nvSpPr>
        <p:spPr>
          <a:xfrm>
            <a:off x="819772" y="5794188"/>
            <a:ext cx="1082349" cy="307777"/>
          </a:xfrm>
          <a:prstGeom prst="rect">
            <a:avLst/>
          </a:prstGeom>
          <a:noFill/>
        </p:spPr>
        <p:txBody>
          <a:bodyPr wrap="none" rtlCol="0">
            <a:spAutoFit/>
          </a:bodyPr>
          <a:lstStyle/>
          <a:p>
            <a:pPr algn="ctr"/>
            <a:r>
              <a:rPr lang="zh-CN" altLang="en-US" sz="1400" b="1" dirty="0">
                <a:solidFill>
                  <a:srgbClr val="C00000"/>
                </a:solidFill>
              </a:rPr>
              <a:t>物理资源层</a:t>
            </a:r>
          </a:p>
        </p:txBody>
      </p:sp>
      <p:sp>
        <p:nvSpPr>
          <p:cNvPr id="58" name="文本框 57"/>
          <p:cNvSpPr txBox="1"/>
          <p:nvPr/>
        </p:nvSpPr>
        <p:spPr>
          <a:xfrm>
            <a:off x="832598" y="3495248"/>
            <a:ext cx="1152074" cy="307777"/>
          </a:xfrm>
          <a:prstGeom prst="rect">
            <a:avLst/>
          </a:prstGeom>
          <a:noFill/>
        </p:spPr>
        <p:txBody>
          <a:bodyPr wrap="square" rtlCol="0">
            <a:spAutoFit/>
          </a:bodyPr>
          <a:lstStyle/>
          <a:p>
            <a:pPr algn="ctr"/>
            <a:r>
              <a:rPr lang="zh-CN" altLang="en-US" sz="1400" b="1" dirty="0" smtClean="0">
                <a:solidFill>
                  <a:srgbClr val="C00000"/>
                </a:solidFill>
              </a:rPr>
              <a:t>资源调度</a:t>
            </a:r>
            <a:r>
              <a:rPr lang="zh-CN" altLang="en-US" sz="1400" b="1" dirty="0">
                <a:solidFill>
                  <a:srgbClr val="C00000"/>
                </a:solidFill>
              </a:rPr>
              <a:t>层</a:t>
            </a:r>
          </a:p>
        </p:txBody>
      </p:sp>
      <p:sp>
        <p:nvSpPr>
          <p:cNvPr id="59" name="文本框 58"/>
          <p:cNvSpPr txBox="1"/>
          <p:nvPr/>
        </p:nvSpPr>
        <p:spPr>
          <a:xfrm>
            <a:off x="850882" y="2491658"/>
            <a:ext cx="1152074" cy="307777"/>
          </a:xfrm>
          <a:prstGeom prst="rect">
            <a:avLst/>
          </a:prstGeom>
          <a:noFill/>
        </p:spPr>
        <p:txBody>
          <a:bodyPr wrap="square" rtlCol="0">
            <a:spAutoFit/>
          </a:bodyPr>
          <a:lstStyle/>
          <a:p>
            <a:pPr algn="ctr"/>
            <a:r>
              <a:rPr lang="zh-CN" altLang="en-US" sz="1400" b="1" dirty="0">
                <a:solidFill>
                  <a:srgbClr val="C00000"/>
                </a:solidFill>
              </a:rPr>
              <a:t>数据服务层</a:t>
            </a:r>
          </a:p>
        </p:txBody>
      </p:sp>
      <p:sp>
        <p:nvSpPr>
          <p:cNvPr id="60" name="圆角矩形 59"/>
          <p:cNvSpPr/>
          <p:nvPr/>
        </p:nvSpPr>
        <p:spPr bwMode="auto">
          <a:xfrm>
            <a:off x="2056422" y="2051060"/>
            <a:ext cx="6254857" cy="962207"/>
          </a:xfrm>
          <a:prstGeom prst="roundRect">
            <a:avLst/>
          </a:prstGeom>
          <a:solidFill>
            <a:schemeClr val="bg1">
              <a:lumMod val="50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dirty="0">
              <a:solidFill>
                <a:prstClr val="black"/>
              </a:solidFill>
              <a:latin typeface="Arial" charset="0"/>
              <a:ea typeface="宋体" charset="-122"/>
            </a:endParaRPr>
          </a:p>
        </p:txBody>
      </p:sp>
      <p:sp>
        <p:nvSpPr>
          <p:cNvPr id="62" name="圆角矩形 61"/>
          <p:cNvSpPr/>
          <p:nvPr/>
        </p:nvSpPr>
        <p:spPr bwMode="auto">
          <a:xfrm>
            <a:off x="2247626" y="2103486"/>
            <a:ext cx="1199507" cy="841491"/>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61" name="文本框 60"/>
          <p:cNvSpPr txBox="1"/>
          <p:nvPr/>
        </p:nvSpPr>
        <p:spPr>
          <a:xfrm>
            <a:off x="2320453" y="2070272"/>
            <a:ext cx="1087368" cy="307777"/>
          </a:xfrm>
          <a:prstGeom prst="rect">
            <a:avLst/>
          </a:prstGeom>
          <a:noFill/>
        </p:spPr>
        <p:txBody>
          <a:bodyPr wrap="square" rtlCol="0">
            <a:spAutoFit/>
          </a:bodyPr>
          <a:lstStyle/>
          <a:p>
            <a:pPr algn="ctr"/>
            <a:r>
              <a:rPr lang="zh-CN" altLang="en-US" sz="1400" dirty="0">
                <a:solidFill>
                  <a:prstClr val="white"/>
                </a:solidFill>
              </a:rPr>
              <a:t>大数据服务</a:t>
            </a:r>
          </a:p>
        </p:txBody>
      </p:sp>
      <p:sp>
        <p:nvSpPr>
          <p:cNvPr id="63" name="圆角矩形 62"/>
          <p:cNvSpPr/>
          <p:nvPr/>
        </p:nvSpPr>
        <p:spPr bwMode="auto">
          <a:xfrm>
            <a:off x="2379764" y="2349166"/>
            <a:ext cx="928280" cy="56689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050" dirty="0">
                <a:solidFill>
                  <a:prstClr val="black"/>
                </a:solidFill>
                <a:latin typeface="Arial" charset="0"/>
                <a:ea typeface="宋体" charset="-122"/>
              </a:rPr>
              <a:t>数据采集</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数据存储</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数据挖掘</a:t>
            </a:r>
          </a:p>
        </p:txBody>
      </p:sp>
      <p:sp>
        <p:nvSpPr>
          <p:cNvPr id="66" name="圆角矩形 65"/>
          <p:cNvSpPr/>
          <p:nvPr/>
        </p:nvSpPr>
        <p:spPr bwMode="auto">
          <a:xfrm>
            <a:off x="3558743" y="2110036"/>
            <a:ext cx="1086958" cy="841491"/>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67" name="文本框 66"/>
          <p:cNvSpPr txBox="1"/>
          <p:nvPr/>
        </p:nvSpPr>
        <p:spPr>
          <a:xfrm>
            <a:off x="3705909" y="2078380"/>
            <a:ext cx="902811" cy="307777"/>
          </a:xfrm>
          <a:prstGeom prst="rect">
            <a:avLst/>
          </a:prstGeom>
          <a:noFill/>
        </p:spPr>
        <p:txBody>
          <a:bodyPr wrap="none" rtlCol="0">
            <a:spAutoFit/>
          </a:bodyPr>
          <a:lstStyle/>
          <a:p>
            <a:pPr algn="ctr"/>
            <a:r>
              <a:rPr lang="zh-CN" altLang="en-US" sz="1400" dirty="0">
                <a:solidFill>
                  <a:prstClr val="white"/>
                </a:solidFill>
              </a:rPr>
              <a:t>计算服务</a:t>
            </a:r>
          </a:p>
        </p:txBody>
      </p:sp>
      <p:sp>
        <p:nvSpPr>
          <p:cNvPr id="68" name="圆角矩形 67"/>
          <p:cNvSpPr/>
          <p:nvPr/>
        </p:nvSpPr>
        <p:spPr bwMode="auto">
          <a:xfrm>
            <a:off x="3662672" y="2345632"/>
            <a:ext cx="832131" cy="56689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050" dirty="0">
                <a:solidFill>
                  <a:prstClr val="black"/>
                </a:solidFill>
                <a:latin typeface="Arial" charset="0"/>
                <a:ea typeface="宋体" charset="-122"/>
              </a:rPr>
              <a:t>云主机</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en-US" altLang="zh-CN" sz="1050" dirty="0" smtClean="0">
                <a:solidFill>
                  <a:prstClr val="black"/>
                </a:solidFill>
                <a:latin typeface="Arial" charset="0"/>
                <a:ea typeface="宋体" charset="-122"/>
              </a:rPr>
              <a:t>VPS</a:t>
            </a:r>
            <a:endParaRPr lang="zh-CN" altLang="en-US" sz="1050" dirty="0">
              <a:solidFill>
                <a:prstClr val="black"/>
              </a:solidFill>
              <a:latin typeface="Arial" charset="0"/>
              <a:ea typeface="宋体" charset="-122"/>
            </a:endParaRPr>
          </a:p>
        </p:txBody>
      </p:sp>
      <p:sp>
        <p:nvSpPr>
          <p:cNvPr id="69" name="圆角矩形 68"/>
          <p:cNvSpPr/>
          <p:nvPr/>
        </p:nvSpPr>
        <p:spPr bwMode="auto">
          <a:xfrm>
            <a:off x="4749631" y="2116587"/>
            <a:ext cx="1083345" cy="841491"/>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70" name="文本框 69"/>
          <p:cNvSpPr txBox="1"/>
          <p:nvPr/>
        </p:nvSpPr>
        <p:spPr>
          <a:xfrm>
            <a:off x="4834673" y="2074943"/>
            <a:ext cx="903278" cy="307777"/>
          </a:xfrm>
          <a:prstGeom prst="rect">
            <a:avLst/>
          </a:prstGeom>
          <a:noFill/>
        </p:spPr>
        <p:txBody>
          <a:bodyPr wrap="square" rtlCol="0">
            <a:spAutoFit/>
          </a:bodyPr>
          <a:lstStyle/>
          <a:p>
            <a:pPr algn="ctr"/>
            <a:r>
              <a:rPr lang="zh-CN" altLang="en-US" sz="1400" dirty="0">
                <a:solidFill>
                  <a:prstClr val="white"/>
                </a:solidFill>
              </a:rPr>
              <a:t>存储服务</a:t>
            </a:r>
          </a:p>
        </p:txBody>
      </p:sp>
      <p:sp>
        <p:nvSpPr>
          <p:cNvPr id="71" name="圆角矩形 70"/>
          <p:cNvSpPr/>
          <p:nvPr/>
        </p:nvSpPr>
        <p:spPr bwMode="auto">
          <a:xfrm>
            <a:off x="4855534" y="2346918"/>
            <a:ext cx="815762" cy="56689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050" dirty="0">
                <a:solidFill>
                  <a:prstClr val="black"/>
                </a:solidFill>
                <a:latin typeface="Arial" charset="0"/>
                <a:ea typeface="宋体" charset="-122"/>
              </a:rPr>
              <a:t>云硬盘</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快照</a:t>
            </a:r>
          </a:p>
        </p:txBody>
      </p:sp>
      <p:sp>
        <p:nvSpPr>
          <p:cNvPr id="72" name="圆角矩形 71"/>
          <p:cNvSpPr/>
          <p:nvPr/>
        </p:nvSpPr>
        <p:spPr bwMode="auto">
          <a:xfrm>
            <a:off x="5940292" y="2116587"/>
            <a:ext cx="1083345" cy="841491"/>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73" name="文本框 72"/>
          <p:cNvSpPr txBox="1"/>
          <p:nvPr/>
        </p:nvSpPr>
        <p:spPr>
          <a:xfrm>
            <a:off x="6025334" y="2074943"/>
            <a:ext cx="903278" cy="307777"/>
          </a:xfrm>
          <a:prstGeom prst="rect">
            <a:avLst/>
          </a:prstGeom>
          <a:noFill/>
        </p:spPr>
        <p:txBody>
          <a:bodyPr wrap="square" rtlCol="0">
            <a:spAutoFit/>
          </a:bodyPr>
          <a:lstStyle/>
          <a:p>
            <a:pPr algn="ctr"/>
            <a:r>
              <a:rPr lang="zh-CN" altLang="en-US" sz="1400" dirty="0">
                <a:solidFill>
                  <a:prstClr val="white"/>
                </a:solidFill>
              </a:rPr>
              <a:t>网络服务</a:t>
            </a:r>
          </a:p>
        </p:txBody>
      </p:sp>
      <p:sp>
        <p:nvSpPr>
          <p:cNvPr id="74" name="圆角矩形 73"/>
          <p:cNvSpPr/>
          <p:nvPr/>
        </p:nvSpPr>
        <p:spPr bwMode="auto">
          <a:xfrm>
            <a:off x="6046195" y="2346918"/>
            <a:ext cx="815762" cy="56689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050" dirty="0">
                <a:solidFill>
                  <a:prstClr val="black"/>
                </a:solidFill>
                <a:latin typeface="Arial" charset="0"/>
                <a:ea typeface="宋体" charset="-122"/>
              </a:rPr>
              <a:t>VPC</a:t>
            </a: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弹性</a:t>
            </a:r>
            <a:r>
              <a:rPr lang="en-US" altLang="zh-CN" sz="1050" dirty="0">
                <a:solidFill>
                  <a:prstClr val="black"/>
                </a:solidFill>
                <a:latin typeface="Arial" charset="0"/>
                <a:ea typeface="宋体" charset="-122"/>
              </a:rPr>
              <a:t>IP</a:t>
            </a: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负载均衡</a:t>
            </a:r>
          </a:p>
        </p:txBody>
      </p:sp>
      <p:sp>
        <p:nvSpPr>
          <p:cNvPr id="75" name="圆角矩形 74"/>
          <p:cNvSpPr/>
          <p:nvPr/>
        </p:nvSpPr>
        <p:spPr bwMode="auto">
          <a:xfrm>
            <a:off x="7124265" y="2106301"/>
            <a:ext cx="1083345" cy="841491"/>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76" name="文本框 75"/>
          <p:cNvSpPr txBox="1"/>
          <p:nvPr/>
        </p:nvSpPr>
        <p:spPr>
          <a:xfrm>
            <a:off x="7209306" y="2064657"/>
            <a:ext cx="903278" cy="307777"/>
          </a:xfrm>
          <a:prstGeom prst="rect">
            <a:avLst/>
          </a:prstGeom>
          <a:noFill/>
        </p:spPr>
        <p:txBody>
          <a:bodyPr wrap="square" rtlCol="0">
            <a:spAutoFit/>
          </a:bodyPr>
          <a:lstStyle/>
          <a:p>
            <a:pPr algn="ctr"/>
            <a:r>
              <a:rPr lang="zh-CN" altLang="en-US" sz="1400" dirty="0">
                <a:solidFill>
                  <a:prstClr val="white"/>
                </a:solidFill>
              </a:rPr>
              <a:t>灾备服务</a:t>
            </a:r>
          </a:p>
        </p:txBody>
      </p:sp>
      <p:sp>
        <p:nvSpPr>
          <p:cNvPr id="77" name="圆角矩形 76"/>
          <p:cNvSpPr/>
          <p:nvPr/>
        </p:nvSpPr>
        <p:spPr bwMode="auto">
          <a:xfrm>
            <a:off x="7230168" y="2336631"/>
            <a:ext cx="815762" cy="566895"/>
          </a:xfrm>
          <a:prstGeom prst="roundRect">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050" dirty="0">
                <a:solidFill>
                  <a:prstClr val="black"/>
                </a:solidFill>
                <a:latin typeface="Arial" charset="0"/>
                <a:ea typeface="宋体" charset="-122"/>
              </a:rPr>
              <a:t>主机备份</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硬盘备份</a:t>
            </a:r>
            <a:endParaRPr lang="en-US" altLang="zh-CN" sz="105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050" dirty="0">
                <a:solidFill>
                  <a:prstClr val="black"/>
                </a:solidFill>
                <a:latin typeface="Arial" charset="0"/>
                <a:ea typeface="宋体" charset="-122"/>
              </a:rPr>
              <a:t>主机快照</a:t>
            </a:r>
          </a:p>
        </p:txBody>
      </p:sp>
      <p:sp>
        <p:nvSpPr>
          <p:cNvPr id="84" name="圆角矩形 83"/>
          <p:cNvSpPr/>
          <p:nvPr/>
        </p:nvSpPr>
        <p:spPr bwMode="auto">
          <a:xfrm>
            <a:off x="2056422" y="1654886"/>
            <a:ext cx="5539947" cy="282457"/>
          </a:xfrm>
          <a:prstGeom prst="roundRect">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en-US" altLang="zh-CN" sz="1400" dirty="0">
                <a:solidFill>
                  <a:prstClr val="white"/>
                </a:solidFill>
                <a:latin typeface="Arial" charset="0"/>
                <a:ea typeface="宋体" charset="-122"/>
              </a:rPr>
              <a:t>MySQL</a:t>
            </a:r>
            <a:r>
              <a:rPr lang="zh-CN" altLang="en-US" sz="1400" dirty="0">
                <a:solidFill>
                  <a:prstClr val="white"/>
                </a:solidFill>
                <a:latin typeface="Arial" charset="0"/>
                <a:ea typeface="宋体" charset="-122"/>
              </a:rPr>
              <a:t>、</a:t>
            </a:r>
            <a:r>
              <a:rPr lang="en-US" altLang="zh-CN" sz="1400" dirty="0" err="1">
                <a:solidFill>
                  <a:prstClr val="white"/>
                </a:solidFill>
                <a:latin typeface="Arial" charset="0"/>
                <a:ea typeface="宋体" charset="-122"/>
              </a:rPr>
              <a:t>Redis</a:t>
            </a:r>
            <a:r>
              <a:rPr lang="zh-CN" altLang="en-US" sz="1400" dirty="0">
                <a:solidFill>
                  <a:prstClr val="white"/>
                </a:solidFill>
                <a:latin typeface="Arial" charset="0"/>
                <a:ea typeface="宋体" charset="-122"/>
              </a:rPr>
              <a:t>、</a:t>
            </a:r>
            <a:r>
              <a:rPr lang="en-US" altLang="zh-CN" sz="1400" dirty="0">
                <a:solidFill>
                  <a:prstClr val="white"/>
                </a:solidFill>
                <a:latin typeface="Arial" charset="0"/>
                <a:ea typeface="宋体" charset="-122"/>
              </a:rPr>
              <a:t>Hadoop</a:t>
            </a:r>
            <a:r>
              <a:rPr lang="zh-CN" altLang="en-US" sz="1400" dirty="0">
                <a:solidFill>
                  <a:prstClr val="white"/>
                </a:solidFill>
                <a:latin typeface="Arial" charset="0"/>
                <a:ea typeface="宋体" charset="-122"/>
              </a:rPr>
              <a:t>、</a:t>
            </a:r>
            <a:r>
              <a:rPr lang="en-US" altLang="zh-CN" sz="1400" dirty="0" err="1">
                <a:solidFill>
                  <a:prstClr val="white"/>
                </a:solidFill>
                <a:latin typeface="Arial" charset="0"/>
                <a:ea typeface="宋体" charset="-122"/>
              </a:rPr>
              <a:t>RabbitMQ</a:t>
            </a:r>
            <a:r>
              <a:rPr lang="zh-CN" altLang="en-US" sz="1400" dirty="0">
                <a:solidFill>
                  <a:prstClr val="white"/>
                </a:solidFill>
                <a:latin typeface="Arial" charset="0"/>
                <a:ea typeface="宋体" charset="-122"/>
              </a:rPr>
              <a:t>等</a:t>
            </a:r>
          </a:p>
        </p:txBody>
      </p:sp>
      <p:sp>
        <p:nvSpPr>
          <p:cNvPr id="86" name="文本框 85"/>
          <p:cNvSpPr txBox="1"/>
          <p:nvPr/>
        </p:nvSpPr>
        <p:spPr>
          <a:xfrm>
            <a:off x="827872" y="1650941"/>
            <a:ext cx="1230782" cy="307777"/>
          </a:xfrm>
          <a:prstGeom prst="rect">
            <a:avLst/>
          </a:prstGeom>
          <a:noFill/>
        </p:spPr>
        <p:txBody>
          <a:bodyPr wrap="square" rtlCol="0">
            <a:spAutoFit/>
          </a:bodyPr>
          <a:lstStyle/>
          <a:p>
            <a:pPr algn="ctr"/>
            <a:r>
              <a:rPr lang="en-US" altLang="zh-CN" sz="1400" b="1" dirty="0">
                <a:solidFill>
                  <a:srgbClr val="C00000"/>
                </a:solidFill>
              </a:rPr>
              <a:t>PaaS</a:t>
            </a:r>
            <a:r>
              <a:rPr lang="zh-CN" altLang="en-US" sz="1400" b="1" dirty="0">
                <a:solidFill>
                  <a:srgbClr val="C00000"/>
                </a:solidFill>
              </a:rPr>
              <a:t>服务层</a:t>
            </a:r>
          </a:p>
        </p:txBody>
      </p:sp>
      <p:sp>
        <p:nvSpPr>
          <p:cNvPr id="87" name="文本框 86"/>
          <p:cNvSpPr txBox="1"/>
          <p:nvPr/>
        </p:nvSpPr>
        <p:spPr>
          <a:xfrm>
            <a:off x="850882" y="1267063"/>
            <a:ext cx="1152074" cy="307777"/>
          </a:xfrm>
          <a:prstGeom prst="rect">
            <a:avLst/>
          </a:prstGeom>
          <a:noFill/>
        </p:spPr>
        <p:txBody>
          <a:bodyPr wrap="square" rtlCol="0">
            <a:spAutoFit/>
          </a:bodyPr>
          <a:lstStyle/>
          <a:p>
            <a:pPr algn="ctr"/>
            <a:r>
              <a:rPr lang="zh-CN" altLang="en-US" sz="1400" b="1" dirty="0">
                <a:solidFill>
                  <a:srgbClr val="C00000"/>
                </a:solidFill>
              </a:rPr>
              <a:t>应用层</a:t>
            </a:r>
          </a:p>
        </p:txBody>
      </p:sp>
      <p:sp>
        <p:nvSpPr>
          <p:cNvPr id="7" name="圆角矩形 6"/>
          <p:cNvSpPr/>
          <p:nvPr/>
        </p:nvSpPr>
        <p:spPr bwMode="auto">
          <a:xfrm>
            <a:off x="8618282" y="1289115"/>
            <a:ext cx="1857866" cy="4983057"/>
          </a:xfrm>
          <a:prstGeom prst="roundRect">
            <a:avLst>
              <a:gd name="adj" fmla="val 10804"/>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29" name="圆角矩形 28"/>
          <p:cNvSpPr/>
          <p:nvPr/>
        </p:nvSpPr>
        <p:spPr bwMode="auto">
          <a:xfrm>
            <a:off x="8727741" y="4080025"/>
            <a:ext cx="1618147" cy="2088862"/>
          </a:xfrm>
          <a:prstGeom prst="roundRect">
            <a:avLst>
              <a:gd name="adj" fmla="val 11671"/>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36" name="文本框 35"/>
          <p:cNvSpPr txBox="1"/>
          <p:nvPr/>
        </p:nvSpPr>
        <p:spPr>
          <a:xfrm>
            <a:off x="8823097" y="4162335"/>
            <a:ext cx="1431802" cy="307777"/>
          </a:xfrm>
          <a:prstGeom prst="rect">
            <a:avLst/>
          </a:prstGeom>
          <a:noFill/>
        </p:spPr>
        <p:txBody>
          <a:bodyPr wrap="none" rtlCol="0">
            <a:spAutoFit/>
          </a:bodyPr>
          <a:lstStyle/>
          <a:p>
            <a:pPr algn="ctr"/>
            <a:r>
              <a:rPr lang="en-US" altLang="zh-CN" sz="1400" dirty="0">
                <a:solidFill>
                  <a:prstClr val="white"/>
                </a:solidFill>
              </a:rPr>
              <a:t>AI</a:t>
            </a:r>
            <a:r>
              <a:rPr lang="zh-CN" altLang="en-US" sz="1400" dirty="0">
                <a:solidFill>
                  <a:prstClr val="white"/>
                </a:solidFill>
              </a:rPr>
              <a:t>智能运维平台</a:t>
            </a:r>
          </a:p>
        </p:txBody>
      </p:sp>
      <p:sp>
        <p:nvSpPr>
          <p:cNvPr id="51" name="圆角矩形 50"/>
          <p:cNvSpPr/>
          <p:nvPr/>
        </p:nvSpPr>
        <p:spPr bwMode="auto">
          <a:xfrm>
            <a:off x="8863146" y="4507196"/>
            <a:ext cx="1330102" cy="1540334"/>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故障智能预测</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故障智能自愈</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业务提前感知</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业务数据挖掘</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en-US" altLang="zh-CN" sz="1400" dirty="0">
                <a:solidFill>
                  <a:prstClr val="black"/>
                </a:solidFill>
                <a:latin typeface="Arial" charset="0"/>
                <a:ea typeface="宋体" charset="-122"/>
              </a:rPr>
              <a:t>……</a:t>
            </a:r>
          </a:p>
          <a:p>
            <a:pPr algn="ctr" fontAlgn="base">
              <a:spcBef>
                <a:spcPct val="0"/>
              </a:spcBef>
              <a:spcAft>
                <a:spcPct val="0"/>
              </a:spcAft>
              <a:buClr>
                <a:srgbClr val="CC9900"/>
              </a:buClr>
            </a:pPr>
            <a:endParaRPr lang="zh-CN" altLang="en-US" sz="1400" dirty="0">
              <a:solidFill>
                <a:prstClr val="black"/>
              </a:solidFill>
              <a:latin typeface="Arial" charset="0"/>
              <a:ea typeface="宋体" charset="-122"/>
            </a:endParaRPr>
          </a:p>
        </p:txBody>
      </p:sp>
      <p:sp>
        <p:nvSpPr>
          <p:cNvPr id="78" name="圆角矩形 77"/>
          <p:cNvSpPr/>
          <p:nvPr/>
        </p:nvSpPr>
        <p:spPr bwMode="auto">
          <a:xfrm>
            <a:off x="8779961" y="1415901"/>
            <a:ext cx="1565928" cy="2523996"/>
          </a:xfrm>
          <a:prstGeom prst="roundRect">
            <a:avLst>
              <a:gd name="adj" fmla="val 11671"/>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79" name="文本框 78"/>
          <p:cNvSpPr txBox="1"/>
          <p:nvPr/>
        </p:nvSpPr>
        <p:spPr>
          <a:xfrm>
            <a:off x="8826168" y="1449195"/>
            <a:ext cx="1441421" cy="307777"/>
          </a:xfrm>
          <a:prstGeom prst="rect">
            <a:avLst/>
          </a:prstGeom>
          <a:noFill/>
        </p:spPr>
        <p:txBody>
          <a:bodyPr wrap="none" rtlCol="0">
            <a:spAutoFit/>
          </a:bodyPr>
          <a:lstStyle/>
          <a:p>
            <a:pPr algn="ctr"/>
            <a:r>
              <a:rPr lang="zh-CN" altLang="en-US" sz="1400" dirty="0" smtClean="0">
                <a:solidFill>
                  <a:prstClr val="white"/>
                </a:solidFill>
              </a:rPr>
              <a:t>云服务管理平台</a:t>
            </a:r>
            <a:endParaRPr lang="zh-CN" altLang="en-US" sz="1400" dirty="0">
              <a:solidFill>
                <a:prstClr val="white"/>
              </a:solidFill>
            </a:endParaRPr>
          </a:p>
        </p:txBody>
      </p:sp>
      <p:sp>
        <p:nvSpPr>
          <p:cNvPr id="80" name="圆角矩形 79"/>
          <p:cNvSpPr/>
          <p:nvPr/>
        </p:nvSpPr>
        <p:spPr bwMode="auto">
          <a:xfrm>
            <a:off x="8907481" y="1800615"/>
            <a:ext cx="1323135" cy="1986845"/>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资源编排</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监控告警</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应用部署</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用户授权</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服务目录</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zh-CN" altLang="en-US" sz="1400" dirty="0">
                <a:solidFill>
                  <a:prstClr val="black"/>
                </a:solidFill>
                <a:latin typeface="Arial" charset="0"/>
                <a:ea typeface="宋体" charset="-122"/>
              </a:rPr>
              <a:t>资源计量</a:t>
            </a:r>
            <a:endParaRPr lang="en-US" altLang="zh-CN" sz="1400" dirty="0">
              <a:solidFill>
                <a:prstClr val="black"/>
              </a:solidFill>
              <a:latin typeface="Arial" charset="0"/>
              <a:ea typeface="宋体" charset="-122"/>
            </a:endParaRPr>
          </a:p>
          <a:p>
            <a:pPr algn="ctr" fontAlgn="base">
              <a:spcBef>
                <a:spcPct val="0"/>
              </a:spcBef>
              <a:spcAft>
                <a:spcPct val="0"/>
              </a:spcAft>
              <a:buClr>
                <a:srgbClr val="CC9900"/>
              </a:buClr>
            </a:pPr>
            <a:r>
              <a:rPr lang="en-US" altLang="zh-CN" sz="1400" dirty="0">
                <a:solidFill>
                  <a:prstClr val="black"/>
                </a:solidFill>
                <a:latin typeface="Arial" charset="0"/>
                <a:ea typeface="宋体" charset="-122"/>
              </a:rPr>
              <a:t>……</a:t>
            </a:r>
          </a:p>
        </p:txBody>
      </p:sp>
      <p:sp>
        <p:nvSpPr>
          <p:cNvPr id="81" name="文本框 80"/>
          <p:cNvSpPr txBox="1"/>
          <p:nvPr/>
        </p:nvSpPr>
        <p:spPr>
          <a:xfrm>
            <a:off x="9171257" y="944255"/>
            <a:ext cx="751246" cy="307777"/>
          </a:xfrm>
          <a:prstGeom prst="rect">
            <a:avLst/>
          </a:prstGeom>
          <a:noFill/>
        </p:spPr>
        <p:txBody>
          <a:bodyPr wrap="square" rtlCol="0">
            <a:spAutoFit/>
          </a:bodyPr>
          <a:lstStyle/>
          <a:p>
            <a:pPr algn="ctr"/>
            <a:r>
              <a:rPr lang="zh-CN" altLang="en-US" sz="1400" b="1" dirty="0">
                <a:solidFill>
                  <a:srgbClr val="C00000"/>
                </a:solidFill>
              </a:rPr>
              <a:t>管理层</a:t>
            </a:r>
          </a:p>
        </p:txBody>
      </p:sp>
      <p:sp>
        <p:nvSpPr>
          <p:cNvPr id="89" name="圆角矩形 88"/>
          <p:cNvSpPr/>
          <p:nvPr/>
        </p:nvSpPr>
        <p:spPr bwMode="auto">
          <a:xfrm>
            <a:off x="10607933" y="1327938"/>
            <a:ext cx="881936" cy="4983057"/>
          </a:xfrm>
          <a:prstGeom prst="roundRect">
            <a:avLst>
              <a:gd name="adj" fmla="val 10804"/>
            </a:avLst>
          </a:prstGeom>
          <a:solidFill>
            <a:schemeClr val="bg1">
              <a:lumMod val="65000"/>
            </a:schemeClr>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a:solidFill>
                <a:prstClr val="black"/>
              </a:solidFill>
              <a:latin typeface="Arial" charset="0"/>
              <a:ea typeface="宋体" charset="-122"/>
            </a:endParaRPr>
          </a:p>
        </p:txBody>
      </p:sp>
      <p:sp>
        <p:nvSpPr>
          <p:cNvPr id="92" name="圆角矩形 91"/>
          <p:cNvSpPr/>
          <p:nvPr/>
        </p:nvSpPr>
        <p:spPr bwMode="auto">
          <a:xfrm>
            <a:off x="10730364" y="1455351"/>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灾难备份</a:t>
            </a:r>
          </a:p>
        </p:txBody>
      </p:sp>
      <p:sp>
        <p:nvSpPr>
          <p:cNvPr id="93" name="文本框 92"/>
          <p:cNvSpPr txBox="1"/>
          <p:nvPr/>
        </p:nvSpPr>
        <p:spPr>
          <a:xfrm>
            <a:off x="10673277" y="955244"/>
            <a:ext cx="751246" cy="307777"/>
          </a:xfrm>
          <a:prstGeom prst="rect">
            <a:avLst/>
          </a:prstGeom>
          <a:noFill/>
        </p:spPr>
        <p:txBody>
          <a:bodyPr wrap="square" rtlCol="0">
            <a:spAutoFit/>
          </a:bodyPr>
          <a:lstStyle/>
          <a:p>
            <a:r>
              <a:rPr lang="zh-CN" altLang="en-US" sz="1400" b="1" dirty="0">
                <a:solidFill>
                  <a:srgbClr val="C00000"/>
                </a:solidFill>
              </a:rPr>
              <a:t>安全层</a:t>
            </a:r>
          </a:p>
        </p:txBody>
      </p:sp>
      <p:sp>
        <p:nvSpPr>
          <p:cNvPr id="94" name="圆角矩形 93"/>
          <p:cNvSpPr/>
          <p:nvPr/>
        </p:nvSpPr>
        <p:spPr bwMode="auto">
          <a:xfrm>
            <a:off x="10751276" y="2138456"/>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态势感知</a:t>
            </a:r>
          </a:p>
        </p:txBody>
      </p:sp>
      <p:sp>
        <p:nvSpPr>
          <p:cNvPr id="95" name="圆角矩形 94"/>
          <p:cNvSpPr/>
          <p:nvPr/>
        </p:nvSpPr>
        <p:spPr bwMode="auto">
          <a:xfrm>
            <a:off x="10751276" y="2821561"/>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操作审计</a:t>
            </a:r>
          </a:p>
        </p:txBody>
      </p:sp>
      <p:sp>
        <p:nvSpPr>
          <p:cNvPr id="96" name="圆角矩形 95"/>
          <p:cNvSpPr/>
          <p:nvPr/>
        </p:nvSpPr>
        <p:spPr bwMode="auto">
          <a:xfrm>
            <a:off x="10751276" y="3504666"/>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访问控制</a:t>
            </a:r>
          </a:p>
        </p:txBody>
      </p:sp>
      <p:sp>
        <p:nvSpPr>
          <p:cNvPr id="100" name="圆角矩形 99"/>
          <p:cNvSpPr/>
          <p:nvPr/>
        </p:nvSpPr>
        <p:spPr bwMode="auto">
          <a:xfrm>
            <a:off x="7649835" y="1477626"/>
            <a:ext cx="698907" cy="500529"/>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buFont typeface="Wingdings" pitchFamily="2" charset="2"/>
              <a:buChar char="n"/>
            </a:pPr>
            <a:endParaRPr lang="zh-CN" altLang="en-US" dirty="0">
              <a:solidFill>
                <a:prstClr val="black"/>
              </a:solidFill>
              <a:latin typeface="Arial" charset="0"/>
              <a:ea typeface="宋体" charset="-122"/>
            </a:endParaRPr>
          </a:p>
        </p:txBody>
      </p:sp>
      <p:sp>
        <p:nvSpPr>
          <p:cNvPr id="97" name="圆角矩形 96"/>
          <p:cNvSpPr/>
          <p:nvPr/>
        </p:nvSpPr>
        <p:spPr bwMode="auto">
          <a:xfrm>
            <a:off x="10742187" y="4187771"/>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风险识别</a:t>
            </a:r>
          </a:p>
        </p:txBody>
      </p:sp>
      <p:sp>
        <p:nvSpPr>
          <p:cNvPr id="98" name="圆角矩形 97"/>
          <p:cNvSpPr/>
          <p:nvPr/>
        </p:nvSpPr>
        <p:spPr bwMode="auto">
          <a:xfrm>
            <a:off x="10758549" y="4870876"/>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内容加密</a:t>
            </a:r>
          </a:p>
        </p:txBody>
      </p:sp>
      <p:sp>
        <p:nvSpPr>
          <p:cNvPr id="99" name="圆角矩形 98"/>
          <p:cNvSpPr/>
          <p:nvPr/>
        </p:nvSpPr>
        <p:spPr bwMode="auto">
          <a:xfrm>
            <a:off x="10751276" y="5553982"/>
            <a:ext cx="637073" cy="540762"/>
          </a:xfrm>
          <a:prstGeom prst="roundRect">
            <a:avLst>
              <a:gd name="adj" fmla="val 8684"/>
            </a:avLst>
          </a:prstGeom>
          <a:solidFill>
            <a:schemeClr val="bg1"/>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black"/>
                </a:solidFill>
                <a:latin typeface="Arial" charset="0"/>
                <a:ea typeface="宋体" charset="-122"/>
              </a:rPr>
              <a:t>漏洞扫描</a:t>
            </a:r>
          </a:p>
        </p:txBody>
      </p:sp>
      <p:sp>
        <p:nvSpPr>
          <p:cNvPr id="52" name="文本框 51"/>
          <p:cNvSpPr txBox="1"/>
          <p:nvPr/>
        </p:nvSpPr>
        <p:spPr>
          <a:xfrm>
            <a:off x="10797942" y="5940856"/>
            <a:ext cx="543739" cy="307777"/>
          </a:xfrm>
          <a:prstGeom prst="rect">
            <a:avLst/>
          </a:prstGeom>
          <a:noFill/>
        </p:spPr>
        <p:txBody>
          <a:bodyPr wrap="none" rtlCol="0">
            <a:spAutoFit/>
          </a:bodyPr>
          <a:lstStyle/>
          <a:p>
            <a:pPr algn="ctr"/>
            <a:r>
              <a:rPr lang="en-US" altLang="zh-CN" sz="1400" dirty="0">
                <a:solidFill>
                  <a:prstClr val="white"/>
                </a:solidFill>
              </a:rPr>
              <a:t>……</a:t>
            </a:r>
            <a:endParaRPr lang="zh-CN" altLang="en-US" sz="1400" dirty="0">
              <a:solidFill>
                <a:prstClr val="white"/>
              </a:solidFill>
            </a:endParaRPr>
          </a:p>
        </p:txBody>
      </p:sp>
      <p:sp>
        <p:nvSpPr>
          <p:cNvPr id="85" name="圆角矩形 84"/>
          <p:cNvSpPr/>
          <p:nvPr/>
        </p:nvSpPr>
        <p:spPr bwMode="auto">
          <a:xfrm>
            <a:off x="2056422" y="1260834"/>
            <a:ext cx="6292320" cy="320160"/>
          </a:xfrm>
          <a:prstGeom prst="roundRect">
            <a:avLst/>
          </a:prstGeom>
          <a:solidFill>
            <a:srgbClr val="C00000"/>
          </a:solidFill>
          <a:ln>
            <a:noFill/>
          </a:ln>
          <a:effectLst/>
          <a:extLst/>
        </p:spPr>
        <p:txBody>
          <a:bodyPr vert="horz" wrap="square" lIns="91440" tIns="45720" rIns="91440" bIns="45720" numCol="1" rtlCol="0" anchor="t" anchorCtr="0" compatLnSpc="1">
            <a:prstTxWarp prst="textNoShape">
              <a:avLst/>
            </a:prstTxWarp>
          </a:bodyPr>
          <a:lstStyle/>
          <a:p>
            <a:pPr algn="ctr" fontAlgn="base">
              <a:spcBef>
                <a:spcPct val="0"/>
              </a:spcBef>
              <a:spcAft>
                <a:spcPct val="0"/>
              </a:spcAft>
              <a:buClr>
                <a:srgbClr val="CC9900"/>
              </a:buClr>
            </a:pPr>
            <a:r>
              <a:rPr lang="zh-CN" altLang="en-US" sz="1400" dirty="0">
                <a:solidFill>
                  <a:prstClr val="white"/>
                </a:solidFill>
                <a:latin typeface="华文细黑" panose="02010600040101010101" pitchFamily="2" charset="-122"/>
              </a:rPr>
              <a:t>运营商应用服务</a:t>
            </a:r>
          </a:p>
        </p:txBody>
      </p:sp>
    </p:spTree>
    <p:extLst>
      <p:ext uri="{BB962C8B-B14F-4D97-AF65-F5344CB8AC3E}">
        <p14:creationId xmlns:p14="http://schemas.microsoft.com/office/powerpoint/2010/main" val="1207355552"/>
      </p:ext>
    </p:extLst>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panose="02010600040101010101" pitchFamily="2" charset="-122"/>
            </a:endParaRPr>
          </a:p>
        </p:txBody>
      </p:sp>
      <p:sp>
        <p:nvSpPr>
          <p:cNvPr id="169" name="文本框 168"/>
          <p:cNvSpPr txBox="1"/>
          <p:nvPr/>
        </p:nvSpPr>
        <p:spPr>
          <a:xfrm>
            <a:off x="10797942" y="5940856"/>
            <a:ext cx="543739" cy="307777"/>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white"/>
                </a:solidFill>
                <a:effectLst/>
                <a:uLnTx/>
                <a:uFillTx/>
                <a:latin typeface="FrutigerNext LT Medium"/>
                <a:ea typeface="华文细黑" panose="02010600040101010101" pitchFamily="2" charset="-122"/>
              </a:rPr>
              <a:t>……</a:t>
            </a:r>
            <a:endParaRPr kumimoji="0" lang="zh-CN" altLang="en-US" sz="1400" b="0" i="0" u="none" strike="noStrike" kern="1200" cap="none" spc="0" normalizeH="0" baseline="0" noProof="0" dirty="0">
              <a:ln>
                <a:noFill/>
              </a:ln>
              <a:solidFill>
                <a:prstClr val="white"/>
              </a:solidFill>
              <a:effectLst/>
              <a:uLnTx/>
              <a:uFillTx/>
              <a:latin typeface="FrutigerNext LT Medium"/>
              <a:ea typeface="华文细黑" panose="02010600040101010101" pitchFamily="2" charset="-122"/>
            </a:endParaRPr>
          </a:p>
        </p:txBody>
      </p:sp>
      <p:graphicFrame>
        <p:nvGraphicFramePr>
          <p:cNvPr id="170" name="图示 169"/>
          <p:cNvGraphicFramePr/>
          <p:nvPr/>
        </p:nvGraphicFramePr>
        <p:xfrm>
          <a:off x="2850244" y="113309"/>
          <a:ext cx="9144732" cy="494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0" name="Title 6"/>
          <p:cNvSpPr txBox="1"/>
          <p:nvPr>
            <p:custDataLst>
              <p:tags r:id="rId1"/>
            </p:custDataLst>
          </p:nvPr>
        </p:nvSpPr>
        <p:spPr>
          <a:xfrm>
            <a:off x="883920" y="5776595"/>
            <a:ext cx="10349230" cy="376954"/>
          </a:xfrm>
          <a:prstGeom prst="rect">
            <a:avLst/>
          </a:prstGeom>
          <a:noFill/>
          <a:ln w="3175">
            <a:noFill/>
            <a:prstDash val="dash"/>
          </a:ln>
          <a:extLst>
            <a:ext uri="{909E8E84-426E-40DD-AFC4-6F175D3DCCD1}">
              <a14:hiddenFill xmlns:a14="http://schemas.microsoft.com/office/drawing/2010/main">
                <a:solidFill>
                  <a:schemeClr val="bg2"/>
                </a:solidFill>
              </a14:hiddenFill>
            </a:ext>
          </a:extLst>
        </p:spPr>
        <p:txBody>
          <a:bodyPr wrap="square" lIns="72000" tIns="36000" rIns="72000" bIns="36000" anchor="t" anchorCtr="0">
            <a:sp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285750" marR="0" lvl="0" indent="-285750" algn="just" defTabSz="913765" rtl="0" eaLnBrk="1" fontAlgn="auto" latinLnBrk="0" hangingPunct="1">
              <a:lnSpc>
                <a:spcPct val="120000"/>
              </a:lnSpc>
              <a:spcBef>
                <a:spcPts val="800"/>
              </a:spcBef>
              <a:spcAft>
                <a:spcPts val="0"/>
              </a:spcAft>
              <a:buClrTx/>
              <a:buSzPct val="100000"/>
              <a:buFont typeface="Wingdings" panose="05000000000000000000" charset="0"/>
              <a:buChar char="l"/>
              <a:tabLst/>
              <a:defRPr/>
            </a:pPr>
            <a:r>
              <a:rPr kumimoji="0" lang="zh-CN" altLang="en-US" sz="1800" b="1" i="0" u="none" strike="noStrike" kern="1200" cap="none" spc="100" normalizeH="0" baseline="0" noProof="0" dirty="0">
                <a:ln w="3175">
                  <a:noFill/>
                  <a:prstDash val="dash"/>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软硬件解耦合，实现从硬件相互孤立的资源孤岛向融合资源池过渡。</a:t>
            </a:r>
          </a:p>
        </p:txBody>
      </p:sp>
      <p:grpSp>
        <p:nvGrpSpPr>
          <p:cNvPr id="174" name="组合 173"/>
          <p:cNvGrpSpPr/>
          <p:nvPr/>
        </p:nvGrpSpPr>
        <p:grpSpPr>
          <a:xfrm>
            <a:off x="848995" y="1586865"/>
            <a:ext cx="3101340" cy="2001520"/>
            <a:chOff x="1337" y="2970"/>
            <a:chExt cx="4884" cy="3244"/>
          </a:xfrm>
        </p:grpSpPr>
        <p:grpSp>
          <p:nvGrpSpPr>
            <p:cNvPr id="153" name="组合 152"/>
            <p:cNvGrpSpPr/>
            <p:nvPr/>
          </p:nvGrpSpPr>
          <p:grpSpPr>
            <a:xfrm>
              <a:off x="1337" y="2970"/>
              <a:ext cx="4884" cy="3244"/>
              <a:chOff x="4316" y="5159"/>
              <a:chExt cx="3144" cy="1782"/>
            </a:xfrm>
          </p:grpSpPr>
          <p:sp>
            <p:nvSpPr>
              <p:cNvPr id="154" name="圆角矩形 153"/>
              <p:cNvSpPr/>
              <p:nvPr/>
            </p:nvSpPr>
            <p:spPr bwMode="auto">
              <a:xfrm>
                <a:off x="4316" y="5159"/>
                <a:ext cx="3144" cy="1782"/>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55" name="圆角矩形 154"/>
              <p:cNvSpPr/>
              <p:nvPr/>
            </p:nvSpPr>
            <p:spPr bwMode="auto">
              <a:xfrm>
                <a:off x="4595" y="5812"/>
                <a:ext cx="1036" cy="377"/>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KVM</a:t>
                </a:r>
              </a:p>
            </p:txBody>
          </p:sp>
          <p:sp>
            <p:nvSpPr>
              <p:cNvPr id="157" name="圆角矩形 156"/>
              <p:cNvSpPr/>
              <p:nvPr/>
            </p:nvSpPr>
            <p:spPr bwMode="auto">
              <a:xfrm>
                <a:off x="5908" y="5797"/>
                <a:ext cx="1279" cy="39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Docker</a:t>
                </a:r>
              </a:p>
            </p:txBody>
          </p:sp>
          <p:sp>
            <p:nvSpPr>
              <p:cNvPr id="158" name="圆角矩形 157"/>
              <p:cNvSpPr/>
              <p:nvPr/>
            </p:nvSpPr>
            <p:spPr bwMode="auto">
              <a:xfrm>
                <a:off x="4595" y="6323"/>
                <a:ext cx="2574" cy="40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CPU</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虚拟化</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内存虚拟化</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1" name="文本框 170"/>
            <p:cNvSpPr txBox="1"/>
            <p:nvPr/>
          </p:nvSpPr>
          <p:spPr>
            <a:xfrm>
              <a:off x="2440" y="3205"/>
              <a:ext cx="2497" cy="646"/>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计算虚拟化</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75" name="组合 174"/>
          <p:cNvGrpSpPr/>
          <p:nvPr/>
        </p:nvGrpSpPr>
        <p:grpSpPr>
          <a:xfrm>
            <a:off x="4364990" y="1584960"/>
            <a:ext cx="3251200" cy="2002790"/>
            <a:chOff x="6851" y="2990"/>
            <a:chExt cx="5120" cy="3154"/>
          </a:xfrm>
        </p:grpSpPr>
        <p:grpSp>
          <p:nvGrpSpPr>
            <p:cNvPr id="159" name="组合 158"/>
            <p:cNvGrpSpPr/>
            <p:nvPr/>
          </p:nvGrpSpPr>
          <p:grpSpPr>
            <a:xfrm>
              <a:off x="6851" y="2990"/>
              <a:ext cx="5120" cy="3154"/>
              <a:chOff x="7738" y="5166"/>
              <a:chExt cx="2947" cy="1782"/>
            </a:xfrm>
          </p:grpSpPr>
          <p:sp>
            <p:nvSpPr>
              <p:cNvPr id="160" name="圆角矩形 159"/>
              <p:cNvSpPr/>
              <p:nvPr/>
            </p:nvSpPr>
            <p:spPr bwMode="auto">
              <a:xfrm>
                <a:off x="7738" y="5166"/>
                <a:ext cx="2947" cy="1782"/>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61" name="圆角矩形 160"/>
              <p:cNvSpPr/>
              <p:nvPr/>
            </p:nvSpPr>
            <p:spPr bwMode="auto">
              <a:xfrm>
                <a:off x="7942" y="5819"/>
                <a:ext cx="1058" cy="370"/>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LVM</a:t>
                </a:r>
              </a:p>
            </p:txBody>
          </p:sp>
          <p:sp>
            <p:nvSpPr>
              <p:cNvPr id="162" name="圆角矩形 161"/>
              <p:cNvSpPr/>
              <p:nvPr/>
            </p:nvSpPr>
            <p:spPr bwMode="auto">
              <a:xfrm>
                <a:off x="9118" y="5804"/>
                <a:ext cx="1449" cy="385"/>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存储高级特性</a:t>
                </a:r>
              </a:p>
            </p:txBody>
          </p:sp>
          <p:sp>
            <p:nvSpPr>
              <p:cNvPr id="163" name="圆角矩形 162"/>
              <p:cNvSpPr/>
              <p:nvPr/>
            </p:nvSpPr>
            <p:spPr bwMode="auto">
              <a:xfrm>
                <a:off x="7942" y="6330"/>
                <a:ext cx="2574" cy="394"/>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ts val="0"/>
                  </a:spcBef>
                  <a:spcAft>
                    <a:spcPts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高性能分布式存储引擎</a:t>
                </a:r>
              </a:p>
            </p:txBody>
          </p:sp>
        </p:grpSp>
        <p:sp>
          <p:nvSpPr>
            <p:cNvPr id="172" name="文本框 171"/>
            <p:cNvSpPr txBox="1"/>
            <p:nvPr/>
          </p:nvSpPr>
          <p:spPr>
            <a:xfrm>
              <a:off x="8163" y="3205"/>
              <a:ext cx="2497" cy="628"/>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存储虚拟化</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176" name="组合 175"/>
          <p:cNvGrpSpPr/>
          <p:nvPr/>
        </p:nvGrpSpPr>
        <p:grpSpPr>
          <a:xfrm>
            <a:off x="8030845" y="1574800"/>
            <a:ext cx="3140075" cy="1993265"/>
            <a:chOff x="12647" y="2928"/>
            <a:chExt cx="4945" cy="3139"/>
          </a:xfrm>
        </p:grpSpPr>
        <p:grpSp>
          <p:nvGrpSpPr>
            <p:cNvPr id="164" name="组合 163"/>
            <p:cNvGrpSpPr/>
            <p:nvPr/>
          </p:nvGrpSpPr>
          <p:grpSpPr>
            <a:xfrm>
              <a:off x="12647" y="2928"/>
              <a:ext cx="4945" cy="3139"/>
              <a:chOff x="11022" y="5174"/>
              <a:chExt cx="3144" cy="1782"/>
            </a:xfrm>
          </p:grpSpPr>
          <p:sp>
            <p:nvSpPr>
              <p:cNvPr id="165" name="圆角矩形 164"/>
              <p:cNvSpPr/>
              <p:nvPr/>
            </p:nvSpPr>
            <p:spPr bwMode="auto">
              <a:xfrm>
                <a:off x="11022" y="5174"/>
                <a:ext cx="3144" cy="1782"/>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66" name="圆角矩形 165"/>
              <p:cNvSpPr/>
              <p:nvPr/>
            </p:nvSpPr>
            <p:spPr bwMode="auto">
              <a:xfrm>
                <a:off x="11226" y="5827"/>
                <a:ext cx="1298" cy="36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NFV/SDN</a:t>
                </a:r>
              </a:p>
            </p:txBody>
          </p:sp>
          <p:sp>
            <p:nvSpPr>
              <p:cNvPr id="167" name="圆角矩形 166"/>
              <p:cNvSpPr/>
              <p:nvPr/>
            </p:nvSpPr>
            <p:spPr bwMode="auto">
              <a:xfrm>
                <a:off x="12594" y="5827"/>
                <a:ext cx="1486" cy="36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虚拟业务网关</a:t>
                </a:r>
              </a:p>
            </p:txBody>
          </p:sp>
          <p:sp>
            <p:nvSpPr>
              <p:cNvPr id="168" name="圆角矩形 167"/>
              <p:cNvSpPr/>
              <p:nvPr/>
            </p:nvSpPr>
            <p:spPr bwMode="auto">
              <a:xfrm>
                <a:off x="11226" y="6323"/>
                <a:ext cx="2741" cy="401"/>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VLAN + VPN</a:t>
                </a:r>
                <a:endPar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173" name="文本框 172"/>
            <p:cNvSpPr txBox="1"/>
            <p:nvPr/>
          </p:nvSpPr>
          <p:spPr>
            <a:xfrm>
              <a:off x="13875" y="3167"/>
              <a:ext cx="2497" cy="628"/>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网络</a:t>
              </a:r>
              <a:r>
                <a:rPr kumimoji="0" lang="zh-CN" altLang="en-US" sz="2000" b="1" i="0" u="none" strike="noStrike" kern="1200" cap="none" spc="0" normalizeH="0" baseline="0" noProof="0" dirty="0" smtClean="0">
                  <a:ln>
                    <a:noFill/>
                  </a:ln>
                  <a:solidFill>
                    <a:prstClr val="white"/>
                  </a:solidFill>
                  <a:effectLst/>
                  <a:uLnTx/>
                  <a:uFillTx/>
                  <a:latin typeface="微软雅黑" panose="020B0503020204020204" pitchFamily="34" charset="-122"/>
                  <a:ea typeface="微软雅黑" panose="020B0503020204020204" pitchFamily="34" charset="-122"/>
                  <a:sym typeface="+mn-ea"/>
                </a:rPr>
                <a:t>虚拟化</a:t>
              </a:r>
              <a:endPar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grpSp>
      <p:sp>
        <p:nvSpPr>
          <p:cNvPr id="29" name="文本框 28"/>
          <p:cNvSpPr txBox="1"/>
          <p:nvPr/>
        </p:nvSpPr>
        <p:spPr>
          <a:xfrm>
            <a:off x="297091" y="721217"/>
            <a:ext cx="2569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虚拟化</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14" name="组合 13"/>
          <p:cNvGrpSpPr/>
          <p:nvPr/>
        </p:nvGrpSpPr>
        <p:grpSpPr>
          <a:xfrm>
            <a:off x="848360" y="3985260"/>
            <a:ext cx="10321290" cy="1456690"/>
            <a:chOff x="1337" y="6226"/>
            <a:chExt cx="16254" cy="2294"/>
          </a:xfrm>
        </p:grpSpPr>
        <p:sp>
          <p:nvSpPr>
            <p:cNvPr id="4" name="圆角矩形 3"/>
            <p:cNvSpPr/>
            <p:nvPr/>
          </p:nvSpPr>
          <p:spPr bwMode="auto">
            <a:xfrm>
              <a:off x="1337" y="6226"/>
              <a:ext cx="16255" cy="2295"/>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5" name="圆角矩形 4"/>
            <p:cNvSpPr/>
            <p:nvPr/>
          </p:nvSpPr>
          <p:spPr bwMode="auto">
            <a:xfrm>
              <a:off x="2709" y="7564"/>
              <a:ext cx="2120" cy="59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分区</a:t>
              </a:r>
            </a:p>
          </p:txBody>
        </p:sp>
        <p:sp>
          <p:nvSpPr>
            <p:cNvPr id="8" name="文本框 7"/>
            <p:cNvSpPr txBox="1"/>
            <p:nvPr/>
          </p:nvSpPr>
          <p:spPr>
            <a:xfrm>
              <a:off x="3811" y="6549"/>
              <a:ext cx="11200" cy="628"/>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虚拟化四大特点</a:t>
              </a:r>
            </a:p>
          </p:txBody>
        </p:sp>
        <p:sp>
          <p:nvSpPr>
            <p:cNvPr id="9" name="圆角矩形 8"/>
            <p:cNvSpPr/>
            <p:nvPr/>
          </p:nvSpPr>
          <p:spPr bwMode="auto">
            <a:xfrm>
              <a:off x="6494" y="7564"/>
              <a:ext cx="2120" cy="59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隔离</a:t>
              </a:r>
            </a:p>
          </p:txBody>
        </p:sp>
        <p:sp>
          <p:nvSpPr>
            <p:cNvPr id="10" name="圆角矩形 9"/>
            <p:cNvSpPr/>
            <p:nvPr/>
          </p:nvSpPr>
          <p:spPr bwMode="auto">
            <a:xfrm>
              <a:off x="10279" y="7564"/>
              <a:ext cx="2120" cy="59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封装</a:t>
              </a:r>
            </a:p>
          </p:txBody>
        </p:sp>
        <p:sp>
          <p:nvSpPr>
            <p:cNvPr id="11" name="圆角矩形 10"/>
            <p:cNvSpPr/>
            <p:nvPr/>
          </p:nvSpPr>
          <p:spPr bwMode="auto">
            <a:xfrm>
              <a:off x="14064" y="7564"/>
              <a:ext cx="2120" cy="592"/>
            </a:xfrm>
            <a:prstGeom prst="roundRect">
              <a:avLst/>
            </a:prstGeom>
            <a:solidFill>
              <a:schemeClr val="bg1"/>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独立</a:t>
              </a:r>
            </a:p>
          </p:txBody>
        </p:sp>
      </p:grpSp>
    </p:spTree>
    <p:extLst>
      <p:ext uri="{BB962C8B-B14F-4D97-AF65-F5344CB8AC3E}">
        <p14:creationId xmlns:p14="http://schemas.microsoft.com/office/powerpoint/2010/main" val="2690855506"/>
      </p:ext>
    </p:extLst>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框 73"/>
          <p:cNvSpPr txBox="1"/>
          <p:nvPr/>
        </p:nvSpPr>
        <p:spPr>
          <a:xfrm>
            <a:off x="696708" y="830011"/>
            <a:ext cx="197009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7"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graphicFrame>
        <p:nvGraphicFramePr>
          <p:cNvPr id="118" name="图示 11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9" name="文本框 118"/>
          <p:cNvSpPr txBox="1"/>
          <p:nvPr/>
        </p:nvSpPr>
        <p:spPr>
          <a:xfrm>
            <a:off x="297180" y="843280"/>
            <a:ext cx="3263265"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扁平化、模块化结构</a:t>
            </a:r>
          </a:p>
        </p:txBody>
      </p:sp>
      <p:grpSp>
        <p:nvGrpSpPr>
          <p:cNvPr id="75" name="组合 74"/>
          <p:cNvGrpSpPr/>
          <p:nvPr/>
        </p:nvGrpSpPr>
        <p:grpSpPr>
          <a:xfrm>
            <a:off x="2430145" y="2140585"/>
            <a:ext cx="1574165" cy="1473835"/>
            <a:chOff x="1715" y="3164"/>
            <a:chExt cx="2479" cy="2321"/>
          </a:xfrm>
        </p:grpSpPr>
        <p:sp>
          <p:nvSpPr>
            <p:cNvPr id="72" name="圆角矩形 71"/>
            <p:cNvSpPr/>
            <p:nvPr/>
          </p:nvSpPr>
          <p:spPr>
            <a:xfrm>
              <a:off x="1747" y="3164"/>
              <a:ext cx="2431" cy="865"/>
            </a:xfrm>
            <a:prstGeom prst="roundRect">
              <a:avLst/>
            </a:prstGeom>
            <a:solidFill>
              <a:srgbClr val="C00000"/>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63" name="圆角矩形 62"/>
            <p:cNvSpPr/>
            <p:nvPr/>
          </p:nvSpPr>
          <p:spPr>
            <a:xfrm>
              <a:off x="1715" y="4620"/>
              <a:ext cx="2431" cy="865"/>
            </a:xfrm>
            <a:prstGeom prst="roundRect">
              <a:avLst/>
            </a:prstGeom>
            <a:solidFill>
              <a:srgbClr val="C00000"/>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37" name="Rectangle 44"/>
            <p:cNvSpPr/>
            <p:nvPr/>
          </p:nvSpPr>
          <p:spPr>
            <a:xfrm>
              <a:off x="2196" y="4885"/>
              <a:ext cx="1411" cy="387"/>
            </a:xfrm>
            <a:prstGeom prst="rect">
              <a:avLst/>
            </a:prstGeom>
            <a:solidFill>
              <a:srgbClr val="C00000"/>
            </a:solidFill>
            <a:ln w="9525">
              <a:noFill/>
            </a:ln>
          </p:spPr>
          <p:txBody>
            <a:bodyPr wrap="square" lIns="0" tIns="0" rIns="0" bIns="0">
              <a:spAutoFit/>
            </a:bodyPr>
            <a:lstStyle/>
            <a:p>
              <a:pPr marL="0" marR="0" lvl="0" indent="0" algn="ctr" defTabSz="784225"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接入层</a:t>
              </a:r>
            </a:p>
          </p:txBody>
        </p:sp>
        <p:sp>
          <p:nvSpPr>
            <p:cNvPr id="46" name="Rectangle 44"/>
            <p:cNvSpPr/>
            <p:nvPr/>
          </p:nvSpPr>
          <p:spPr>
            <a:xfrm>
              <a:off x="1762" y="3415"/>
              <a:ext cx="2432" cy="387"/>
            </a:xfrm>
            <a:prstGeom prst="rect">
              <a:avLst/>
            </a:prstGeom>
            <a:solidFill>
              <a:srgbClr val="C00000"/>
            </a:solidFill>
            <a:ln w="9525">
              <a:noFill/>
            </a:ln>
          </p:spPr>
          <p:txBody>
            <a:bodyPr wrap="square" lIns="0" tIns="0" rIns="0" bIns="0">
              <a:spAutoFit/>
            </a:bodyPr>
            <a:lstStyle/>
            <a:p>
              <a:pPr marL="0" marR="0" lvl="0" indent="0" algn="ctr" defTabSz="784225"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核心层</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汇聚层</a:t>
              </a:r>
            </a:p>
          </p:txBody>
        </p:sp>
      </p:grpSp>
      <p:grpSp>
        <p:nvGrpSpPr>
          <p:cNvPr id="87" name="组合 86"/>
          <p:cNvGrpSpPr/>
          <p:nvPr/>
        </p:nvGrpSpPr>
        <p:grpSpPr>
          <a:xfrm>
            <a:off x="4819015" y="2101850"/>
            <a:ext cx="2123440" cy="1591310"/>
            <a:chOff x="5490" y="3166"/>
            <a:chExt cx="4307" cy="2575"/>
          </a:xfrm>
        </p:grpSpPr>
        <p:cxnSp>
          <p:nvCxnSpPr>
            <p:cNvPr id="19" name="直接连接符 73"/>
            <p:cNvCxnSpPr/>
            <p:nvPr/>
          </p:nvCxnSpPr>
          <p:spPr>
            <a:xfrm flipH="1" flipV="1">
              <a:off x="6875" y="3736"/>
              <a:ext cx="1472" cy="2"/>
            </a:xfrm>
            <a:prstGeom prst="line">
              <a:avLst/>
            </a:prstGeom>
            <a:solidFill>
              <a:srgbClr val="E0E0E0"/>
            </a:solidFill>
            <a:ln w="28575" cap="flat" cmpd="sng">
              <a:solidFill>
                <a:srgbClr val="C00000"/>
              </a:solidFill>
              <a:prstDash val="solid"/>
              <a:headEnd type="none" w="med" len="med"/>
              <a:tailEnd type="none" w="med" len="med"/>
            </a:ln>
          </p:spPr>
        </p:cxnSp>
        <p:cxnSp>
          <p:nvCxnSpPr>
            <p:cNvPr id="25" name="直接连接符 73"/>
            <p:cNvCxnSpPr/>
            <p:nvPr/>
          </p:nvCxnSpPr>
          <p:spPr>
            <a:xfrm flipH="1" flipV="1">
              <a:off x="8665" y="3849"/>
              <a:ext cx="955" cy="1132"/>
            </a:xfrm>
            <a:prstGeom prst="line">
              <a:avLst/>
            </a:prstGeom>
            <a:solidFill>
              <a:srgbClr val="E0E0E0"/>
            </a:solidFill>
            <a:ln w="22225" cap="flat" cmpd="sng">
              <a:solidFill>
                <a:schemeClr val="tx1"/>
              </a:solidFill>
              <a:prstDash val="solid"/>
              <a:headEnd type="none" w="med" len="med"/>
              <a:tailEnd type="none" w="med" len="med"/>
            </a:ln>
          </p:spPr>
        </p:cxnSp>
        <p:cxnSp>
          <p:nvCxnSpPr>
            <p:cNvPr id="27" name="直接连接符 73"/>
            <p:cNvCxnSpPr/>
            <p:nvPr/>
          </p:nvCxnSpPr>
          <p:spPr>
            <a:xfrm>
              <a:off x="6852" y="3961"/>
              <a:ext cx="905" cy="1045"/>
            </a:xfrm>
            <a:prstGeom prst="line">
              <a:avLst/>
            </a:prstGeom>
            <a:solidFill>
              <a:srgbClr val="E0E0E0"/>
            </a:solidFill>
            <a:ln w="22225" cap="flat" cmpd="sng">
              <a:solidFill>
                <a:schemeClr val="tx1"/>
              </a:solidFill>
              <a:prstDash val="solid"/>
              <a:headEnd type="none" w="med" len="med"/>
              <a:tailEnd type="none" w="med" len="med"/>
            </a:ln>
          </p:spPr>
        </p:cxnSp>
        <p:cxnSp>
          <p:nvCxnSpPr>
            <p:cNvPr id="28" name="直接连接符 73"/>
            <p:cNvCxnSpPr/>
            <p:nvPr/>
          </p:nvCxnSpPr>
          <p:spPr>
            <a:xfrm flipV="1">
              <a:off x="5782" y="4027"/>
              <a:ext cx="623" cy="834"/>
            </a:xfrm>
            <a:prstGeom prst="line">
              <a:avLst/>
            </a:prstGeom>
            <a:solidFill>
              <a:srgbClr val="E0E0E0"/>
            </a:solidFill>
            <a:ln w="22225" cap="flat" cmpd="sng">
              <a:solidFill>
                <a:schemeClr val="tx1"/>
              </a:solidFill>
              <a:prstDash val="solid"/>
              <a:headEnd type="none" w="med" len="med"/>
              <a:tailEnd type="none" w="med" len="med"/>
            </a:ln>
          </p:spPr>
        </p:cxnSp>
        <p:cxnSp>
          <p:nvCxnSpPr>
            <p:cNvPr id="29" name="直接连接符 73"/>
            <p:cNvCxnSpPr/>
            <p:nvPr/>
          </p:nvCxnSpPr>
          <p:spPr>
            <a:xfrm flipH="1" flipV="1">
              <a:off x="6737" y="3961"/>
              <a:ext cx="2214" cy="856"/>
            </a:xfrm>
            <a:prstGeom prst="line">
              <a:avLst/>
            </a:prstGeom>
            <a:solidFill>
              <a:srgbClr val="E0E0E0"/>
            </a:solidFill>
            <a:ln w="22225" cap="flat" cmpd="sng">
              <a:solidFill>
                <a:schemeClr val="bg1">
                  <a:lumMod val="75000"/>
                </a:schemeClr>
              </a:solidFill>
              <a:prstDash val="solid"/>
              <a:headEnd type="none" w="med" len="med"/>
              <a:tailEnd type="none" w="med" len="med"/>
            </a:ln>
          </p:spPr>
        </p:cxnSp>
        <p:cxnSp>
          <p:nvCxnSpPr>
            <p:cNvPr id="35" name="直接连接符 73"/>
            <p:cNvCxnSpPr/>
            <p:nvPr/>
          </p:nvCxnSpPr>
          <p:spPr>
            <a:xfrm flipH="1">
              <a:off x="7863" y="4074"/>
              <a:ext cx="462" cy="595"/>
            </a:xfrm>
            <a:prstGeom prst="line">
              <a:avLst/>
            </a:prstGeom>
            <a:solidFill>
              <a:srgbClr val="E0E0E0"/>
            </a:solidFill>
            <a:ln w="22225" cap="flat" cmpd="sng">
              <a:solidFill>
                <a:schemeClr val="tx1"/>
              </a:solidFill>
              <a:prstDash val="solid"/>
              <a:headEnd type="none" w="med" len="med"/>
              <a:tailEnd type="none" w="med" len="med"/>
            </a:ln>
          </p:spPr>
        </p:cxnSp>
        <p:cxnSp>
          <p:nvCxnSpPr>
            <p:cNvPr id="36" name="直接连接符 73"/>
            <p:cNvCxnSpPr/>
            <p:nvPr/>
          </p:nvCxnSpPr>
          <p:spPr>
            <a:xfrm flipH="1">
              <a:off x="6430" y="3846"/>
              <a:ext cx="2122" cy="1144"/>
            </a:xfrm>
            <a:prstGeom prst="line">
              <a:avLst/>
            </a:prstGeom>
            <a:solidFill>
              <a:srgbClr val="E0E0E0"/>
            </a:solidFill>
            <a:ln w="22225" cap="flat" cmpd="sng">
              <a:solidFill>
                <a:schemeClr val="bg1">
                  <a:lumMod val="65000"/>
                </a:schemeClr>
              </a:solidFill>
              <a:prstDash val="solid"/>
              <a:headEnd type="none" w="med" len="med"/>
              <a:tailEnd type="none" w="med" len="med"/>
            </a:ln>
          </p:spPr>
        </p:cxnSp>
        <p:cxnSp>
          <p:nvCxnSpPr>
            <p:cNvPr id="42" name="直接连接符 73"/>
            <p:cNvCxnSpPr/>
            <p:nvPr/>
          </p:nvCxnSpPr>
          <p:spPr>
            <a:xfrm flipH="1" flipV="1">
              <a:off x="6965" y="3580"/>
              <a:ext cx="1475" cy="0"/>
            </a:xfrm>
            <a:prstGeom prst="line">
              <a:avLst/>
            </a:prstGeom>
            <a:solidFill>
              <a:srgbClr val="E0E0E0"/>
            </a:solidFill>
            <a:ln w="28575" cap="flat" cmpd="sng">
              <a:solidFill>
                <a:srgbClr val="C00000"/>
              </a:solidFill>
              <a:prstDash val="solid"/>
              <a:headEnd type="none" w="med" len="med"/>
              <a:tailEnd type="none" w="med" len="med"/>
            </a:ln>
          </p:spPr>
        </p:cxnSp>
        <p:pic>
          <p:nvPicPr>
            <p:cNvPr id="55" name="图片 54" descr="交换机 (2)"/>
            <p:cNvPicPr>
              <a:picLocks noChangeAspect="1"/>
            </p:cNvPicPr>
            <p:nvPr/>
          </p:nvPicPr>
          <p:blipFill>
            <a:blip r:embed="rId8"/>
            <a:stretch>
              <a:fillRect/>
            </a:stretch>
          </p:blipFill>
          <p:spPr>
            <a:xfrm>
              <a:off x="8157" y="3166"/>
              <a:ext cx="1132" cy="1132"/>
            </a:xfrm>
            <a:prstGeom prst="rect">
              <a:avLst/>
            </a:prstGeom>
          </p:spPr>
        </p:pic>
        <p:pic>
          <p:nvPicPr>
            <p:cNvPr id="56" name="图片 55" descr="交换机 (2)"/>
            <p:cNvPicPr>
              <a:picLocks noChangeAspect="1"/>
            </p:cNvPicPr>
            <p:nvPr/>
          </p:nvPicPr>
          <p:blipFill>
            <a:blip r:embed="rId8"/>
            <a:stretch>
              <a:fillRect/>
            </a:stretch>
          </p:blipFill>
          <p:spPr>
            <a:xfrm>
              <a:off x="5490" y="4572"/>
              <a:ext cx="1132" cy="1132"/>
            </a:xfrm>
            <a:prstGeom prst="rect">
              <a:avLst/>
            </a:prstGeom>
          </p:spPr>
        </p:pic>
        <p:pic>
          <p:nvPicPr>
            <p:cNvPr id="57" name="图片 56" descr="交换机 (2)"/>
            <p:cNvPicPr>
              <a:picLocks noChangeAspect="1"/>
            </p:cNvPicPr>
            <p:nvPr/>
          </p:nvPicPr>
          <p:blipFill>
            <a:blip r:embed="rId8"/>
            <a:stretch>
              <a:fillRect/>
            </a:stretch>
          </p:blipFill>
          <p:spPr>
            <a:xfrm>
              <a:off x="7136" y="4572"/>
              <a:ext cx="1132" cy="1132"/>
            </a:xfrm>
            <a:prstGeom prst="rect">
              <a:avLst/>
            </a:prstGeom>
          </p:spPr>
        </p:pic>
        <p:pic>
          <p:nvPicPr>
            <p:cNvPr id="58" name="图片 57" descr="交换机 (2)"/>
            <p:cNvPicPr>
              <a:picLocks noChangeAspect="1"/>
            </p:cNvPicPr>
            <p:nvPr/>
          </p:nvPicPr>
          <p:blipFill>
            <a:blip r:embed="rId8"/>
            <a:stretch>
              <a:fillRect/>
            </a:stretch>
          </p:blipFill>
          <p:spPr>
            <a:xfrm>
              <a:off x="8665" y="4609"/>
              <a:ext cx="1132" cy="1132"/>
            </a:xfrm>
            <a:prstGeom prst="rect">
              <a:avLst/>
            </a:prstGeom>
          </p:spPr>
        </p:pic>
        <p:pic>
          <p:nvPicPr>
            <p:cNvPr id="59" name="图片 58" descr="交换机 (2)"/>
            <p:cNvPicPr>
              <a:picLocks noChangeAspect="1"/>
            </p:cNvPicPr>
            <p:nvPr/>
          </p:nvPicPr>
          <p:blipFill>
            <a:blip r:embed="rId8"/>
            <a:stretch>
              <a:fillRect/>
            </a:stretch>
          </p:blipFill>
          <p:spPr>
            <a:xfrm>
              <a:off x="6105" y="3166"/>
              <a:ext cx="1132" cy="1132"/>
            </a:xfrm>
            <a:prstGeom prst="rect">
              <a:avLst/>
            </a:prstGeom>
          </p:spPr>
        </p:pic>
      </p:grpSp>
      <p:sp>
        <p:nvSpPr>
          <p:cNvPr id="73" name="文本框 72"/>
          <p:cNvSpPr txBox="1"/>
          <p:nvPr/>
        </p:nvSpPr>
        <p:spPr>
          <a:xfrm>
            <a:off x="8222615" y="2268220"/>
            <a:ext cx="3468370" cy="119888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简化网络结构</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降低部署和维护成本</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使用链路聚合提高业务带宽</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使用冗余链路提高网络健壮性</a:t>
            </a:r>
          </a:p>
        </p:txBody>
      </p:sp>
      <p:grpSp>
        <p:nvGrpSpPr>
          <p:cNvPr id="84" name="组合 83"/>
          <p:cNvGrpSpPr/>
          <p:nvPr/>
        </p:nvGrpSpPr>
        <p:grpSpPr>
          <a:xfrm>
            <a:off x="909801" y="1594025"/>
            <a:ext cx="1293133" cy="508147"/>
            <a:chOff x="3160938" y="1014314"/>
            <a:chExt cx="1530612" cy="512537"/>
          </a:xfrm>
        </p:grpSpPr>
        <p:sp>
          <p:nvSpPr>
            <p:cNvPr id="85" name="文本框 84"/>
            <p:cNvSpPr txBox="1"/>
            <p:nvPr/>
          </p:nvSpPr>
          <p:spPr>
            <a:xfrm>
              <a:off x="3401618" y="1068010"/>
              <a:ext cx="1030465" cy="3714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FrutigerNext LT Medium"/>
                  <a:ea typeface="华文细黑"/>
                </a:rPr>
                <a:t>扁平化</a:t>
              </a:r>
            </a:p>
          </p:txBody>
        </p:sp>
        <p:sp>
          <p:nvSpPr>
            <p:cNvPr id="86" name="圆角矩形 85"/>
            <p:cNvSpPr/>
            <p:nvPr/>
          </p:nvSpPr>
          <p:spPr bwMode="auto">
            <a:xfrm>
              <a:off x="3160938" y="1014314"/>
              <a:ext cx="1530612" cy="512537"/>
            </a:xfrm>
            <a:prstGeom prst="roundRect">
              <a:avLst/>
            </a:prstGeom>
            <a:noFill/>
            <a:ln w="34925" cmpd="sng">
              <a:solidFill>
                <a:srgbClr val="C00000"/>
              </a:solid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88" name="组合 87"/>
          <p:cNvGrpSpPr/>
          <p:nvPr/>
        </p:nvGrpSpPr>
        <p:grpSpPr>
          <a:xfrm>
            <a:off x="909801" y="3905425"/>
            <a:ext cx="1293133" cy="508147"/>
            <a:chOff x="3160938" y="1014314"/>
            <a:chExt cx="1530612" cy="512537"/>
          </a:xfrm>
        </p:grpSpPr>
        <p:sp>
          <p:nvSpPr>
            <p:cNvPr id="89" name="文本框 88"/>
            <p:cNvSpPr txBox="1"/>
            <p:nvPr/>
          </p:nvSpPr>
          <p:spPr>
            <a:xfrm>
              <a:off x="3401618" y="1068010"/>
              <a:ext cx="1030465" cy="3714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FrutigerNext LT Medium"/>
                  <a:ea typeface="华文细黑"/>
                </a:rPr>
                <a:t>模块化</a:t>
              </a:r>
            </a:p>
          </p:txBody>
        </p:sp>
        <p:sp>
          <p:nvSpPr>
            <p:cNvPr id="90" name="圆角矩形 89"/>
            <p:cNvSpPr/>
            <p:nvPr/>
          </p:nvSpPr>
          <p:spPr bwMode="auto">
            <a:xfrm>
              <a:off x="3160938" y="1014314"/>
              <a:ext cx="1530612" cy="512537"/>
            </a:xfrm>
            <a:prstGeom prst="roundRect">
              <a:avLst/>
            </a:prstGeom>
            <a:noFill/>
            <a:ln w="34925" cmpd="sng">
              <a:solidFill>
                <a:srgbClr val="C00000"/>
              </a:solid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grpSp>
      <p:sp>
        <p:nvSpPr>
          <p:cNvPr id="107" name="文本框 106"/>
          <p:cNvSpPr txBox="1"/>
          <p:nvPr/>
        </p:nvSpPr>
        <p:spPr>
          <a:xfrm>
            <a:off x="8314055" y="4802505"/>
            <a:ext cx="3468370"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保障各种数据业务的独立</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支撑各业务互访关系</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确保业务的安全隔离要求</a:t>
            </a:r>
          </a:p>
        </p:txBody>
      </p:sp>
      <p:grpSp>
        <p:nvGrpSpPr>
          <p:cNvPr id="110" name="组合 109"/>
          <p:cNvGrpSpPr/>
          <p:nvPr/>
        </p:nvGrpSpPr>
        <p:grpSpPr>
          <a:xfrm>
            <a:off x="2409825" y="4578350"/>
            <a:ext cx="1564005" cy="1473835"/>
            <a:chOff x="1715" y="3164"/>
            <a:chExt cx="2463" cy="2321"/>
          </a:xfrm>
        </p:grpSpPr>
        <p:sp>
          <p:nvSpPr>
            <p:cNvPr id="111" name="圆角矩形 110"/>
            <p:cNvSpPr/>
            <p:nvPr/>
          </p:nvSpPr>
          <p:spPr>
            <a:xfrm>
              <a:off x="1747" y="3164"/>
              <a:ext cx="2431" cy="865"/>
            </a:xfrm>
            <a:prstGeom prst="roundRect">
              <a:avLst/>
            </a:prstGeom>
            <a:solidFill>
              <a:srgbClr val="C00000"/>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12" name="圆角矩形 111"/>
            <p:cNvSpPr/>
            <p:nvPr/>
          </p:nvSpPr>
          <p:spPr>
            <a:xfrm>
              <a:off x="1715" y="4620"/>
              <a:ext cx="2431" cy="865"/>
            </a:xfrm>
            <a:prstGeom prst="roundRect">
              <a:avLst/>
            </a:prstGeom>
            <a:solidFill>
              <a:srgbClr val="C00000"/>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13" name="Rectangle 44"/>
            <p:cNvSpPr/>
            <p:nvPr/>
          </p:nvSpPr>
          <p:spPr>
            <a:xfrm>
              <a:off x="1761" y="4885"/>
              <a:ext cx="2385" cy="387"/>
            </a:xfrm>
            <a:prstGeom prst="rect">
              <a:avLst/>
            </a:prstGeom>
            <a:solidFill>
              <a:srgbClr val="C00000"/>
            </a:solidFill>
            <a:ln w="9525">
              <a:noFill/>
            </a:ln>
          </p:spPr>
          <p:txBody>
            <a:bodyPr wrap="square" lIns="0" tIns="0" rIns="0" bIns="0">
              <a:spAutoFit/>
            </a:bodyPr>
            <a:lstStyle/>
            <a:p>
              <a:pPr marL="0" marR="0" lvl="0" indent="0" algn="ctr" defTabSz="784225"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管理层</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业务层</a:t>
              </a:r>
            </a:p>
          </p:txBody>
        </p:sp>
        <p:sp>
          <p:nvSpPr>
            <p:cNvPr id="114" name="Rectangle 44"/>
            <p:cNvSpPr/>
            <p:nvPr/>
          </p:nvSpPr>
          <p:spPr>
            <a:xfrm>
              <a:off x="1858" y="3415"/>
              <a:ext cx="2179" cy="387"/>
            </a:xfrm>
            <a:prstGeom prst="rect">
              <a:avLst/>
            </a:prstGeom>
            <a:solidFill>
              <a:srgbClr val="C00000"/>
            </a:solidFill>
            <a:ln w="9525">
              <a:noFill/>
            </a:ln>
          </p:spPr>
          <p:txBody>
            <a:bodyPr wrap="square" lIns="0" tIns="0" rIns="0" bIns="0">
              <a:spAutoFit/>
            </a:bodyPr>
            <a:lstStyle/>
            <a:p>
              <a:pPr marL="0" marR="0" lvl="0" indent="0" algn="ctr" defTabSz="784225"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核心层</a:t>
              </a:r>
              <a:r>
                <a:rPr kumimoji="0" lang="en-US" altLang="zh-CN"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汇聚层</a:t>
              </a:r>
            </a:p>
          </p:txBody>
        </p:sp>
      </p:grpSp>
      <p:grpSp>
        <p:nvGrpSpPr>
          <p:cNvPr id="120" name="组合 119"/>
          <p:cNvGrpSpPr/>
          <p:nvPr/>
        </p:nvGrpSpPr>
        <p:grpSpPr>
          <a:xfrm>
            <a:off x="4306570" y="4458970"/>
            <a:ext cx="3779359" cy="1962222"/>
            <a:chOff x="4774" y="7270"/>
            <a:chExt cx="8716" cy="3476"/>
          </a:xfrm>
        </p:grpSpPr>
        <p:cxnSp>
          <p:nvCxnSpPr>
            <p:cNvPr id="108" name="直接连接符 107"/>
            <p:cNvCxnSpPr/>
            <p:nvPr/>
          </p:nvCxnSpPr>
          <p:spPr>
            <a:xfrm>
              <a:off x="7580" y="7744"/>
              <a:ext cx="2348" cy="23"/>
            </a:xfrm>
            <a:prstGeom prst="line">
              <a:avLst/>
            </a:prstGeom>
            <a:noFill/>
            <a:ln w="28575" cmpd="sng">
              <a:solidFill>
                <a:srgbClr val="CC4A4A"/>
              </a:solidFill>
              <a:prstDash val="solid"/>
            </a:ln>
          </p:spPr>
        </p:cxnSp>
        <p:grpSp>
          <p:nvGrpSpPr>
            <p:cNvPr id="95" name="组合 94"/>
            <p:cNvGrpSpPr/>
            <p:nvPr/>
          </p:nvGrpSpPr>
          <p:grpSpPr>
            <a:xfrm>
              <a:off x="4774" y="7286"/>
              <a:ext cx="3942" cy="2721"/>
              <a:chOff x="4414" y="7046"/>
              <a:chExt cx="3942" cy="2721"/>
            </a:xfrm>
          </p:grpSpPr>
          <p:pic>
            <p:nvPicPr>
              <p:cNvPr id="76" name="图片 75" descr="交换机 (2)"/>
              <p:cNvPicPr>
                <a:picLocks noChangeAspect="1"/>
              </p:cNvPicPr>
              <p:nvPr/>
            </p:nvPicPr>
            <p:blipFill>
              <a:blip r:embed="rId8"/>
              <a:stretch>
                <a:fillRect/>
              </a:stretch>
            </p:blipFill>
            <p:spPr>
              <a:xfrm>
                <a:off x="6429" y="7046"/>
                <a:ext cx="1132" cy="1132"/>
              </a:xfrm>
              <a:prstGeom prst="rect">
                <a:avLst/>
              </a:prstGeom>
            </p:spPr>
          </p:pic>
          <p:pic>
            <p:nvPicPr>
              <p:cNvPr id="78" name="图片 77" descr="交换机 (2)"/>
              <p:cNvPicPr>
                <a:picLocks noChangeAspect="1"/>
              </p:cNvPicPr>
              <p:nvPr/>
            </p:nvPicPr>
            <p:blipFill>
              <a:blip r:embed="rId8"/>
              <a:stretch>
                <a:fillRect/>
              </a:stretch>
            </p:blipFill>
            <p:spPr>
              <a:xfrm>
                <a:off x="4414" y="8635"/>
                <a:ext cx="1132" cy="1132"/>
              </a:xfrm>
              <a:prstGeom prst="rect">
                <a:avLst/>
              </a:prstGeom>
            </p:spPr>
          </p:pic>
          <p:pic>
            <p:nvPicPr>
              <p:cNvPr id="79" name="图片 78" descr="交换机 (2)"/>
              <p:cNvPicPr>
                <a:picLocks noChangeAspect="1"/>
              </p:cNvPicPr>
              <p:nvPr/>
            </p:nvPicPr>
            <p:blipFill>
              <a:blip r:embed="rId8"/>
              <a:stretch>
                <a:fillRect/>
              </a:stretch>
            </p:blipFill>
            <p:spPr>
              <a:xfrm>
                <a:off x="5509" y="8635"/>
                <a:ext cx="1132" cy="1132"/>
              </a:xfrm>
              <a:prstGeom prst="rect">
                <a:avLst/>
              </a:prstGeom>
            </p:spPr>
          </p:pic>
          <p:pic>
            <p:nvPicPr>
              <p:cNvPr id="80" name="图片 79" descr="交换机 (2)"/>
              <p:cNvPicPr>
                <a:picLocks noChangeAspect="1"/>
              </p:cNvPicPr>
              <p:nvPr/>
            </p:nvPicPr>
            <p:blipFill>
              <a:blip r:embed="rId8"/>
              <a:stretch>
                <a:fillRect/>
              </a:stretch>
            </p:blipFill>
            <p:spPr>
              <a:xfrm>
                <a:off x="7224" y="8635"/>
                <a:ext cx="1132" cy="1132"/>
              </a:xfrm>
              <a:prstGeom prst="rect">
                <a:avLst/>
              </a:prstGeom>
            </p:spPr>
          </p:pic>
          <p:cxnSp>
            <p:nvCxnSpPr>
              <p:cNvPr id="91" name="直接连接符 90"/>
              <p:cNvCxnSpPr/>
              <p:nvPr/>
            </p:nvCxnSpPr>
            <p:spPr>
              <a:xfrm flipH="1">
                <a:off x="4956" y="7707"/>
                <a:ext cx="1657" cy="1024"/>
              </a:xfrm>
              <a:prstGeom prst="line">
                <a:avLst/>
              </a:prstGeom>
              <a:noFill/>
              <a:ln w="28575" cmpd="sng">
                <a:solidFill>
                  <a:schemeClr val="tx1"/>
                </a:solidFill>
                <a:prstDash val="solid"/>
              </a:ln>
            </p:spPr>
          </p:cxnSp>
          <p:cxnSp>
            <p:nvCxnSpPr>
              <p:cNvPr id="92" name="直接连接符 91"/>
              <p:cNvCxnSpPr/>
              <p:nvPr/>
            </p:nvCxnSpPr>
            <p:spPr>
              <a:xfrm flipH="1">
                <a:off x="6020" y="7786"/>
                <a:ext cx="911" cy="1049"/>
              </a:xfrm>
              <a:prstGeom prst="line">
                <a:avLst/>
              </a:prstGeom>
              <a:noFill/>
              <a:ln w="28575" cmpd="sng">
                <a:solidFill>
                  <a:schemeClr val="tx1"/>
                </a:solidFill>
                <a:prstDash val="solid"/>
              </a:ln>
            </p:spPr>
          </p:cxnSp>
          <p:cxnSp>
            <p:nvCxnSpPr>
              <p:cNvPr id="93" name="直接连接符 92"/>
              <p:cNvCxnSpPr/>
              <p:nvPr/>
            </p:nvCxnSpPr>
            <p:spPr>
              <a:xfrm flipH="1" flipV="1">
                <a:off x="7180" y="7809"/>
                <a:ext cx="519" cy="889"/>
              </a:xfrm>
              <a:prstGeom prst="line">
                <a:avLst/>
              </a:prstGeom>
              <a:noFill/>
              <a:ln w="28575" cmpd="sng">
                <a:solidFill>
                  <a:schemeClr val="tx1"/>
                </a:solidFill>
                <a:prstDash val="solid"/>
              </a:ln>
            </p:spPr>
          </p:cxnSp>
        </p:grpSp>
        <p:grpSp>
          <p:nvGrpSpPr>
            <p:cNvPr id="96" name="组合 95"/>
            <p:cNvGrpSpPr/>
            <p:nvPr/>
          </p:nvGrpSpPr>
          <p:grpSpPr>
            <a:xfrm flipH="1">
              <a:off x="8940" y="7270"/>
              <a:ext cx="3841" cy="2721"/>
              <a:chOff x="4414" y="7046"/>
              <a:chExt cx="3942" cy="2721"/>
            </a:xfrm>
          </p:grpSpPr>
          <p:pic>
            <p:nvPicPr>
              <p:cNvPr id="97" name="图片 96" descr="交换机 (2)"/>
              <p:cNvPicPr>
                <a:picLocks noChangeAspect="1"/>
              </p:cNvPicPr>
              <p:nvPr/>
            </p:nvPicPr>
            <p:blipFill>
              <a:blip r:embed="rId8"/>
              <a:stretch>
                <a:fillRect/>
              </a:stretch>
            </p:blipFill>
            <p:spPr>
              <a:xfrm>
                <a:off x="6429" y="7046"/>
                <a:ext cx="1132" cy="1132"/>
              </a:xfrm>
              <a:prstGeom prst="rect">
                <a:avLst/>
              </a:prstGeom>
            </p:spPr>
          </p:pic>
          <p:pic>
            <p:nvPicPr>
              <p:cNvPr id="98" name="图片 97" descr="交换机 (2)"/>
              <p:cNvPicPr>
                <a:picLocks noChangeAspect="1"/>
              </p:cNvPicPr>
              <p:nvPr/>
            </p:nvPicPr>
            <p:blipFill>
              <a:blip r:embed="rId8"/>
              <a:stretch>
                <a:fillRect/>
              </a:stretch>
            </p:blipFill>
            <p:spPr>
              <a:xfrm>
                <a:off x="4414" y="8635"/>
                <a:ext cx="1132" cy="1132"/>
              </a:xfrm>
              <a:prstGeom prst="rect">
                <a:avLst/>
              </a:prstGeom>
            </p:spPr>
          </p:pic>
          <p:pic>
            <p:nvPicPr>
              <p:cNvPr id="99" name="图片 98" descr="交换机 (2)"/>
              <p:cNvPicPr>
                <a:picLocks noChangeAspect="1"/>
              </p:cNvPicPr>
              <p:nvPr/>
            </p:nvPicPr>
            <p:blipFill>
              <a:blip r:embed="rId8"/>
              <a:stretch>
                <a:fillRect/>
              </a:stretch>
            </p:blipFill>
            <p:spPr>
              <a:xfrm>
                <a:off x="5509" y="8635"/>
                <a:ext cx="1132" cy="1132"/>
              </a:xfrm>
              <a:prstGeom prst="rect">
                <a:avLst/>
              </a:prstGeom>
            </p:spPr>
          </p:pic>
          <p:pic>
            <p:nvPicPr>
              <p:cNvPr id="100" name="图片 99" descr="交换机 (2)"/>
              <p:cNvPicPr>
                <a:picLocks noChangeAspect="1"/>
              </p:cNvPicPr>
              <p:nvPr/>
            </p:nvPicPr>
            <p:blipFill>
              <a:blip r:embed="rId8"/>
              <a:stretch>
                <a:fillRect/>
              </a:stretch>
            </p:blipFill>
            <p:spPr>
              <a:xfrm>
                <a:off x="7224" y="8635"/>
                <a:ext cx="1132" cy="1132"/>
              </a:xfrm>
              <a:prstGeom prst="rect">
                <a:avLst/>
              </a:prstGeom>
            </p:spPr>
          </p:pic>
          <p:cxnSp>
            <p:nvCxnSpPr>
              <p:cNvPr id="101" name="直接连接符 100"/>
              <p:cNvCxnSpPr/>
              <p:nvPr/>
            </p:nvCxnSpPr>
            <p:spPr>
              <a:xfrm flipH="1">
                <a:off x="4956" y="7707"/>
                <a:ext cx="1657" cy="1024"/>
              </a:xfrm>
              <a:prstGeom prst="line">
                <a:avLst/>
              </a:prstGeom>
              <a:noFill/>
              <a:ln w="28575" cmpd="sng">
                <a:solidFill>
                  <a:schemeClr val="tx1"/>
                </a:solidFill>
                <a:prstDash val="solid"/>
              </a:ln>
            </p:spPr>
          </p:cxnSp>
          <p:cxnSp>
            <p:nvCxnSpPr>
              <p:cNvPr id="102" name="直接连接符 101"/>
              <p:cNvCxnSpPr/>
              <p:nvPr/>
            </p:nvCxnSpPr>
            <p:spPr>
              <a:xfrm flipH="1">
                <a:off x="6020" y="7786"/>
                <a:ext cx="911" cy="1049"/>
              </a:xfrm>
              <a:prstGeom prst="line">
                <a:avLst/>
              </a:prstGeom>
              <a:noFill/>
              <a:ln w="28575" cmpd="sng">
                <a:solidFill>
                  <a:schemeClr val="tx1"/>
                </a:solidFill>
                <a:prstDash val="solid"/>
              </a:ln>
            </p:spPr>
          </p:cxnSp>
          <p:cxnSp>
            <p:nvCxnSpPr>
              <p:cNvPr id="103" name="直接连接符 102"/>
              <p:cNvCxnSpPr/>
              <p:nvPr/>
            </p:nvCxnSpPr>
            <p:spPr>
              <a:xfrm flipH="1" flipV="1">
                <a:off x="7180" y="7809"/>
                <a:ext cx="519" cy="889"/>
              </a:xfrm>
              <a:prstGeom prst="line">
                <a:avLst/>
              </a:prstGeom>
              <a:noFill/>
              <a:ln w="28575" cmpd="sng">
                <a:solidFill>
                  <a:schemeClr val="tx1"/>
                </a:solidFill>
                <a:prstDash val="solid"/>
              </a:ln>
            </p:spPr>
          </p:cxnSp>
        </p:grpSp>
        <p:sp>
          <p:nvSpPr>
            <p:cNvPr id="104" name="文本框 103"/>
            <p:cNvSpPr txBox="1"/>
            <p:nvPr/>
          </p:nvSpPr>
          <p:spPr>
            <a:xfrm>
              <a:off x="4797" y="10149"/>
              <a:ext cx="2785" cy="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业务服务区</a:t>
              </a:r>
            </a:p>
          </p:txBody>
        </p:sp>
        <p:sp>
          <p:nvSpPr>
            <p:cNvPr id="105" name="文本框 104"/>
            <p:cNvSpPr txBox="1"/>
            <p:nvPr/>
          </p:nvSpPr>
          <p:spPr>
            <a:xfrm>
              <a:off x="7538" y="10125"/>
              <a:ext cx="3004" cy="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运维管理区</a:t>
              </a:r>
            </a:p>
          </p:txBody>
        </p:sp>
        <p:sp>
          <p:nvSpPr>
            <p:cNvPr id="106" name="文本框 105"/>
            <p:cNvSpPr txBox="1"/>
            <p:nvPr/>
          </p:nvSpPr>
          <p:spPr>
            <a:xfrm>
              <a:off x="10336" y="10125"/>
              <a:ext cx="3154" cy="5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6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rPr>
                <a:t>网络服务区</a:t>
              </a:r>
            </a:p>
          </p:txBody>
        </p:sp>
        <p:cxnSp>
          <p:nvCxnSpPr>
            <p:cNvPr id="115" name="直接连接符 114"/>
            <p:cNvCxnSpPr/>
            <p:nvPr/>
          </p:nvCxnSpPr>
          <p:spPr>
            <a:xfrm>
              <a:off x="7266" y="8765"/>
              <a:ext cx="25" cy="1360"/>
            </a:xfrm>
            <a:prstGeom prst="line">
              <a:avLst/>
            </a:prstGeom>
            <a:noFill/>
            <a:ln w="28575" cmpd="sng">
              <a:solidFill>
                <a:schemeClr val="accent1">
                  <a:shade val="50000"/>
                </a:schemeClr>
              </a:solidFill>
              <a:prstDash val="sysDot"/>
            </a:ln>
          </p:spPr>
        </p:cxnSp>
        <p:cxnSp>
          <p:nvCxnSpPr>
            <p:cNvPr id="116" name="直接连接符 115"/>
            <p:cNvCxnSpPr/>
            <p:nvPr/>
          </p:nvCxnSpPr>
          <p:spPr>
            <a:xfrm>
              <a:off x="10276" y="8859"/>
              <a:ext cx="25" cy="1360"/>
            </a:xfrm>
            <a:prstGeom prst="line">
              <a:avLst/>
            </a:prstGeom>
            <a:noFill/>
            <a:ln w="28575" cmpd="sng">
              <a:solidFill>
                <a:schemeClr val="accent1">
                  <a:shade val="50000"/>
                </a:schemeClr>
              </a:solidFill>
              <a:prstDash val="sysDot"/>
            </a:ln>
          </p:spPr>
        </p:cxnSp>
      </p:grpSp>
    </p:spTree>
    <p:extLst>
      <p:ext uri="{BB962C8B-B14F-4D97-AF65-F5344CB8AC3E}">
        <p14:creationId xmlns:p14="http://schemas.microsoft.com/office/powerpoint/2010/main" val="2691086683"/>
      </p:ext>
    </p:extLst>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图示 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pic>
        <p:nvPicPr>
          <p:cNvPr id="5" name="图片 4" descr="docker"/>
          <p:cNvPicPr>
            <a:picLocks noChangeAspect="1"/>
          </p:cNvPicPr>
          <p:nvPr/>
        </p:nvPicPr>
        <p:blipFill>
          <a:blip r:embed="rId8"/>
          <a:stretch>
            <a:fillRect/>
          </a:stretch>
        </p:blipFill>
        <p:spPr>
          <a:xfrm>
            <a:off x="5267325" y="2151380"/>
            <a:ext cx="3272155" cy="2748915"/>
          </a:xfrm>
          <a:prstGeom prst="rect">
            <a:avLst/>
          </a:prstGeom>
        </p:spPr>
      </p:pic>
      <p:grpSp>
        <p:nvGrpSpPr>
          <p:cNvPr id="48" name="组合 47"/>
          <p:cNvGrpSpPr/>
          <p:nvPr/>
        </p:nvGrpSpPr>
        <p:grpSpPr>
          <a:xfrm>
            <a:off x="794112" y="1747753"/>
            <a:ext cx="1992072" cy="1940962"/>
            <a:chOff x="9468" y="3364"/>
            <a:chExt cx="6477" cy="6053"/>
          </a:xfrm>
        </p:grpSpPr>
        <p:sp>
          <p:nvSpPr>
            <p:cNvPr id="26" name="圆角矩形 25"/>
            <p:cNvSpPr/>
            <p:nvPr/>
          </p:nvSpPr>
          <p:spPr bwMode="auto">
            <a:xfrm>
              <a:off x="9468" y="3364"/>
              <a:ext cx="6477" cy="6053"/>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9" name="文本框 28"/>
            <p:cNvSpPr txBox="1"/>
            <p:nvPr/>
          </p:nvSpPr>
          <p:spPr>
            <a:xfrm>
              <a:off x="10652" y="3624"/>
              <a:ext cx="4094" cy="1152"/>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轻量化</a:t>
              </a:r>
            </a:p>
          </p:txBody>
        </p:sp>
        <p:sp>
          <p:nvSpPr>
            <p:cNvPr id="30" name="圆角矩形 29"/>
            <p:cNvSpPr/>
            <p:nvPr/>
          </p:nvSpPr>
          <p:spPr bwMode="auto">
            <a:xfrm>
              <a:off x="9884" y="5177"/>
              <a:ext cx="5646" cy="3560"/>
            </a:xfrm>
            <a:prstGeom prst="roundRect">
              <a:avLst/>
            </a:prstGeom>
            <a:solidFill>
              <a:schemeClr val="bg1"/>
            </a:solidFill>
            <a:ln>
              <a:noFill/>
            </a:ln>
            <a:effectLst/>
          </p:spPr>
          <p:txBody>
            <a:bodyPr vert="horz" wrap="square" lIns="91440" tIns="45720" rIns="91440" bIns="45720" numCol="1" rtlCol="0" anchor="t" anchorCtr="0" compatLnSpc="1"/>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启动快</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资源占用小</a:t>
              </a:r>
            </a:p>
          </p:txBody>
        </p:sp>
      </p:grpSp>
      <p:grpSp>
        <p:nvGrpSpPr>
          <p:cNvPr id="49" name="组合 48"/>
          <p:cNvGrpSpPr/>
          <p:nvPr/>
        </p:nvGrpSpPr>
        <p:grpSpPr>
          <a:xfrm>
            <a:off x="3025776" y="4186788"/>
            <a:ext cx="1992072" cy="1940962"/>
            <a:chOff x="9468" y="3364"/>
            <a:chExt cx="6477" cy="6053"/>
          </a:xfrm>
        </p:grpSpPr>
        <p:sp>
          <p:nvSpPr>
            <p:cNvPr id="50" name="圆角矩形 49"/>
            <p:cNvSpPr/>
            <p:nvPr/>
          </p:nvSpPr>
          <p:spPr bwMode="auto">
            <a:xfrm>
              <a:off x="9468" y="3364"/>
              <a:ext cx="6477" cy="6053"/>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51" name="文本框 50"/>
            <p:cNvSpPr txBox="1"/>
            <p:nvPr/>
          </p:nvSpPr>
          <p:spPr>
            <a:xfrm>
              <a:off x="10652" y="3624"/>
              <a:ext cx="4094" cy="1152"/>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可移植性</a:t>
              </a:r>
            </a:p>
          </p:txBody>
        </p:sp>
        <p:sp>
          <p:nvSpPr>
            <p:cNvPr id="53" name="圆角矩形 52"/>
            <p:cNvSpPr/>
            <p:nvPr/>
          </p:nvSpPr>
          <p:spPr bwMode="auto">
            <a:xfrm>
              <a:off x="9884" y="5177"/>
              <a:ext cx="5647" cy="3561"/>
            </a:xfrm>
            <a:prstGeom prst="roundRect">
              <a:avLst/>
            </a:prstGeom>
            <a:solidFill>
              <a:schemeClr val="bg1"/>
            </a:solidFill>
            <a:ln>
              <a:noFill/>
            </a:ln>
            <a:effectLst/>
          </p:spPr>
          <p:txBody>
            <a:bodyPr vert="horz" wrap="square" lIns="91440" tIns="45720" rIns="91440" bIns="45720" numCol="1" rtlCol="0" anchor="t" anchorCtr="0" compatLnSpc="1"/>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Docker 容器灵活性高</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可在多种平台移植</a:t>
              </a:r>
            </a:p>
          </p:txBody>
        </p:sp>
      </p:grpSp>
      <p:grpSp>
        <p:nvGrpSpPr>
          <p:cNvPr id="58" name="组合 57"/>
          <p:cNvGrpSpPr/>
          <p:nvPr/>
        </p:nvGrpSpPr>
        <p:grpSpPr>
          <a:xfrm>
            <a:off x="794112" y="4186788"/>
            <a:ext cx="1992072" cy="1940962"/>
            <a:chOff x="9468" y="3364"/>
            <a:chExt cx="6477" cy="6053"/>
          </a:xfrm>
        </p:grpSpPr>
        <p:sp>
          <p:nvSpPr>
            <p:cNvPr id="59" name="圆角矩形 58"/>
            <p:cNvSpPr/>
            <p:nvPr/>
          </p:nvSpPr>
          <p:spPr bwMode="auto">
            <a:xfrm>
              <a:off x="9468" y="3364"/>
              <a:ext cx="6477" cy="6053"/>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60" name="文本框 59"/>
            <p:cNvSpPr txBox="1"/>
            <p:nvPr/>
          </p:nvSpPr>
          <p:spPr>
            <a:xfrm>
              <a:off x="10652" y="3624"/>
              <a:ext cx="4094" cy="1149"/>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高效部署</a:t>
              </a:r>
            </a:p>
          </p:txBody>
        </p:sp>
        <p:sp>
          <p:nvSpPr>
            <p:cNvPr id="61" name="圆角矩形 60"/>
            <p:cNvSpPr/>
            <p:nvPr/>
          </p:nvSpPr>
          <p:spPr bwMode="auto">
            <a:xfrm>
              <a:off x="9884" y="5177"/>
              <a:ext cx="5647" cy="3561"/>
            </a:xfrm>
            <a:prstGeom prst="roundRect">
              <a:avLst/>
            </a:prstGeom>
            <a:solidFill>
              <a:schemeClr val="bg1"/>
            </a:solidFill>
            <a:ln>
              <a:noFill/>
            </a:ln>
            <a:effectLst/>
          </p:spPr>
          <p:txBody>
            <a:bodyPr vert="horz" wrap="square" lIns="91440" tIns="45720" rIns="91440" bIns="45720" numCol="1" rtlCol="0" anchor="t" anchorCtr="0" compatLnSpc="1"/>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启动时间短</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大量节约测试、部署的时间</a:t>
              </a:r>
            </a:p>
          </p:txBody>
        </p:sp>
      </p:grpSp>
      <p:grpSp>
        <p:nvGrpSpPr>
          <p:cNvPr id="62" name="组合 61"/>
          <p:cNvGrpSpPr/>
          <p:nvPr/>
        </p:nvGrpSpPr>
        <p:grpSpPr>
          <a:xfrm>
            <a:off x="3025776" y="1747753"/>
            <a:ext cx="1992072" cy="1940962"/>
            <a:chOff x="9468" y="3364"/>
            <a:chExt cx="6477" cy="6053"/>
          </a:xfrm>
        </p:grpSpPr>
        <p:sp>
          <p:nvSpPr>
            <p:cNvPr id="63" name="圆角矩形 62"/>
            <p:cNvSpPr/>
            <p:nvPr/>
          </p:nvSpPr>
          <p:spPr bwMode="auto">
            <a:xfrm>
              <a:off x="9468" y="3364"/>
              <a:ext cx="6477" cy="6053"/>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65" name="文本框 64"/>
            <p:cNvSpPr txBox="1"/>
            <p:nvPr/>
          </p:nvSpPr>
          <p:spPr>
            <a:xfrm>
              <a:off x="10652" y="3624"/>
              <a:ext cx="4094" cy="1152"/>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资源隔离</a:t>
              </a:r>
            </a:p>
          </p:txBody>
        </p:sp>
        <p:sp>
          <p:nvSpPr>
            <p:cNvPr id="66" name="圆角矩形 65"/>
            <p:cNvSpPr/>
            <p:nvPr/>
          </p:nvSpPr>
          <p:spPr bwMode="auto">
            <a:xfrm>
              <a:off x="9884" y="5177"/>
              <a:ext cx="5647" cy="3561"/>
            </a:xfrm>
            <a:prstGeom prst="roundRect">
              <a:avLst/>
            </a:prstGeom>
            <a:solidFill>
              <a:schemeClr val="bg1"/>
            </a:solidFill>
            <a:ln>
              <a:noFill/>
            </a:ln>
            <a:effectLst/>
          </p:spPr>
          <p:txBody>
            <a:bodyPr vert="horz" wrap="square" lIns="91440" tIns="45720" rIns="91440" bIns="45720" numCol="1" rtlCol="0" anchor="t" anchorCtr="0" compatLnSpc="1"/>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不同容器运行不同业务</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用户实例之间相互隔离</a:t>
              </a:r>
            </a:p>
          </p:txBody>
        </p:sp>
      </p:grpSp>
      <p:grpSp>
        <p:nvGrpSpPr>
          <p:cNvPr id="67" name="组合 66"/>
          <p:cNvGrpSpPr/>
          <p:nvPr/>
        </p:nvGrpSpPr>
        <p:grpSpPr>
          <a:xfrm>
            <a:off x="8539480" y="1941711"/>
            <a:ext cx="2360812" cy="3968683"/>
            <a:chOff x="897523" y="1794961"/>
            <a:chExt cx="1958088" cy="3968683"/>
          </a:xfrm>
        </p:grpSpPr>
        <p:sp>
          <p:nvSpPr>
            <p:cNvPr id="68" name="半闭框 67"/>
            <p:cNvSpPr/>
            <p:nvPr/>
          </p:nvSpPr>
          <p:spPr>
            <a:xfrm>
              <a:off x="897523" y="5695319"/>
              <a:ext cx="80413" cy="68325"/>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FrutigerNext LT Medium"/>
                <a:ea typeface="华文细黑"/>
              </a:endParaRPr>
            </a:p>
          </p:txBody>
        </p:sp>
        <p:grpSp>
          <p:nvGrpSpPr>
            <p:cNvPr id="69" name="组合 68"/>
            <p:cNvGrpSpPr/>
            <p:nvPr/>
          </p:nvGrpSpPr>
          <p:grpSpPr>
            <a:xfrm>
              <a:off x="1247880" y="1794961"/>
              <a:ext cx="1607731" cy="3733360"/>
              <a:chOff x="1951265" y="1642561"/>
              <a:chExt cx="1607731" cy="3733360"/>
            </a:xfrm>
          </p:grpSpPr>
          <p:sp>
            <p:nvSpPr>
              <p:cNvPr id="72" name="矩形 71"/>
              <p:cNvSpPr/>
              <p:nvPr/>
            </p:nvSpPr>
            <p:spPr>
              <a:xfrm>
                <a:off x="1953081" y="2211716"/>
                <a:ext cx="1605915" cy="316420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更加</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快速</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和高效</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的交付和部署</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提高</a:t>
                </a:r>
                <a:r>
                  <a:rPr kumimoji="0" lang="en-US" altLang="zh-CN" sz="1600" b="0" i="0" u="none" strike="noStrike" kern="1200" cap="none" spc="0" normalizeH="0" baseline="0" noProof="0" dirty="0" err="1">
                    <a:ln>
                      <a:noFill/>
                    </a:ln>
                    <a:solidFill>
                      <a:prstClr val="black"/>
                    </a:solidFill>
                    <a:effectLst/>
                    <a:uLnTx/>
                    <a:uFillTx/>
                    <a:latin typeface="微软雅黑" panose="020B0503020204020204" pitchFamily="34" charset="-122"/>
                    <a:ea typeface="微软雅黑" panose="020B0503020204020204" pitchFamily="34" charset="-122"/>
                  </a:rPr>
                  <a:t>资源利用率</a:t>
                </a: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 typeface="Arial" panose="020B0604020202020204" pitchFamily="34" charset="0"/>
                  <a:buNone/>
                  <a:tabLst/>
                  <a:defRPr/>
                </a:pPr>
                <a:endPar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实现</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一次封装，持续集成，持续部署</a:t>
                </a:r>
                <a:r>
                  <a:rPr kumimoji="0" lang="en-US" altLang="zh-CN" sz="16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p>
            </p:txBody>
          </p:sp>
          <p:sp>
            <p:nvSpPr>
              <p:cNvPr id="75" name="文本框 74"/>
              <p:cNvSpPr txBox="1"/>
              <p:nvPr/>
            </p:nvSpPr>
            <p:spPr>
              <a:xfrm>
                <a:off x="1951265" y="1642561"/>
                <a:ext cx="1605280" cy="52197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应用优势</a:t>
                </a:r>
              </a:p>
            </p:txBody>
          </p:sp>
        </p:grpSp>
      </p:grpSp>
      <p:grpSp>
        <p:nvGrpSpPr>
          <p:cNvPr id="2" name="组合 1"/>
          <p:cNvGrpSpPr/>
          <p:nvPr/>
        </p:nvGrpSpPr>
        <p:grpSpPr>
          <a:xfrm>
            <a:off x="8753272" y="1830781"/>
            <a:ext cx="2560955" cy="4079240"/>
            <a:chOff x="9276" y="3844"/>
            <a:chExt cx="6669" cy="12337"/>
          </a:xfrm>
        </p:grpSpPr>
        <p:sp>
          <p:nvSpPr>
            <p:cNvPr id="3" name="圆角矩形 2"/>
            <p:cNvSpPr/>
            <p:nvPr/>
          </p:nvSpPr>
          <p:spPr bwMode="auto">
            <a:xfrm>
              <a:off x="9276" y="3844"/>
              <a:ext cx="6669" cy="12337"/>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lvl="0" indent="0" algn="ctr"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6" name="文本框 5"/>
            <p:cNvSpPr txBox="1"/>
            <p:nvPr/>
          </p:nvSpPr>
          <p:spPr>
            <a:xfrm>
              <a:off x="10652" y="4248"/>
              <a:ext cx="4094" cy="1117"/>
            </a:xfrm>
            <a:prstGeom prst="rect">
              <a:avLst/>
            </a:prstGeom>
            <a:solidFill>
              <a:srgbClr val="C00000"/>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sym typeface="+mn-ea"/>
                </a:rPr>
                <a:t>应用优势</a:t>
              </a:r>
              <a:endPar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7" name="圆角矩形 6"/>
            <p:cNvSpPr/>
            <p:nvPr/>
          </p:nvSpPr>
          <p:spPr bwMode="auto">
            <a:xfrm>
              <a:off x="9884" y="5901"/>
              <a:ext cx="5646" cy="9565"/>
            </a:xfrm>
            <a:prstGeom prst="roundRect">
              <a:avLst/>
            </a:prstGeom>
            <a:solidFill>
              <a:schemeClr val="bg1"/>
            </a:solidFill>
            <a:ln>
              <a:noFill/>
            </a:ln>
            <a:effectLst/>
          </p:spPr>
          <p:txBody>
            <a:bodyPr vert="horz" wrap="square" lIns="91440" tIns="45720" rIns="91440" bIns="45720" numCol="1" rtlCol="0" anchor="t" anchorCtr="0" compatLnSpc="1"/>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更加</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快速</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和</a:t>
              </a:r>
              <a:r>
                <a:rPr kumimoji="0" lang="zh-CN" altLang="en-US"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高效</a:t>
              </a:r>
              <a:r>
                <a:rPr kumimoji="0" lang="en-US" altLang="zh-CN" sz="16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sym typeface="+mn-ea"/>
                </a:rPr>
                <a:t>的交付和部署</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提高</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资源利用率</a:t>
              </a:r>
              <a:endPar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实现</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一次封装，持续集成，持续部署</a:t>
              </a: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mn-ea"/>
                </a:rPr>
                <a:t>的应用效果</a:t>
              </a:r>
            </a:p>
          </p:txBody>
        </p:sp>
      </p:grpSp>
      <p:sp>
        <p:nvSpPr>
          <p:cNvPr id="33" name="文本框 32"/>
          <p:cNvSpPr txBox="1"/>
          <p:nvPr/>
        </p:nvSpPr>
        <p:spPr>
          <a:xfrm>
            <a:off x="297091" y="721217"/>
            <a:ext cx="2569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快速部署</a:t>
            </a:r>
          </a:p>
        </p:txBody>
      </p:sp>
    </p:spTree>
    <p:extLst>
      <p:ext uri="{BB962C8B-B14F-4D97-AF65-F5344CB8AC3E}">
        <p14:creationId xmlns:p14="http://schemas.microsoft.com/office/powerpoint/2010/main" val="3303662193"/>
      </p:ext>
    </p:extLst>
  </p:cSld>
  <p:clrMapOvr>
    <a:masterClrMapping/>
  </p:clrMapOvr>
  <p:transition spd="slow">
    <p:push dir="u"/>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文本框 73"/>
          <p:cNvSpPr txBox="1"/>
          <p:nvPr/>
        </p:nvSpPr>
        <p:spPr>
          <a:xfrm>
            <a:off x="696708" y="830011"/>
            <a:ext cx="1970092"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1" name="文本框 150"/>
          <p:cNvSpPr txBox="1"/>
          <p:nvPr/>
        </p:nvSpPr>
        <p:spPr>
          <a:xfrm>
            <a:off x="9308059" y="2300544"/>
            <a:ext cx="2186921"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服务实时监测</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业务平滑过渡</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提高服务可靠性</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52" name="文本框 151"/>
          <p:cNvSpPr txBox="1"/>
          <p:nvPr/>
        </p:nvSpPr>
        <p:spPr>
          <a:xfrm>
            <a:off x="9395898" y="4610631"/>
            <a:ext cx="2186921" cy="922020"/>
          </a:xfrm>
          <a:prstGeom prst="rect">
            <a:avLst/>
          </a:prstGeom>
          <a:noFill/>
        </p:spPr>
        <p:txBody>
          <a:bodyPr wrap="square" rtlCol="0">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智能资源调度</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业务灵活部署</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提高资源利用率</a:t>
            </a:r>
          </a:p>
        </p:txBody>
      </p:sp>
      <p:grpSp>
        <p:nvGrpSpPr>
          <p:cNvPr id="30" name="组合 29"/>
          <p:cNvGrpSpPr/>
          <p:nvPr/>
        </p:nvGrpSpPr>
        <p:grpSpPr>
          <a:xfrm>
            <a:off x="836027" y="4031460"/>
            <a:ext cx="7997262" cy="2284401"/>
            <a:chOff x="513692" y="4139778"/>
            <a:chExt cx="8159116" cy="2304136"/>
          </a:xfrm>
        </p:grpSpPr>
        <p:sp>
          <p:nvSpPr>
            <p:cNvPr id="9" name="矩形 8"/>
            <p:cNvSpPr/>
            <p:nvPr/>
          </p:nvSpPr>
          <p:spPr>
            <a:xfrm>
              <a:off x="539862" y="4139778"/>
              <a:ext cx="1122079" cy="37148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FrutigerNext LT Medium"/>
                  <a:ea typeface="华文细黑"/>
                </a:rPr>
                <a:t>弹性伸缩</a:t>
              </a:r>
              <a:endParaRPr kumimoji="0" lang="en-US" altLang="zh-CN" sz="1800" b="1" i="0" u="none" strike="noStrike" kern="1200" cap="none" spc="0" normalizeH="0" baseline="0" noProof="0" dirty="0" smtClean="0">
                <a:ln>
                  <a:noFill/>
                </a:ln>
                <a:solidFill>
                  <a:prstClr val="black"/>
                </a:solidFill>
                <a:effectLst/>
                <a:uLnTx/>
                <a:uFillTx/>
                <a:latin typeface="FrutigerNext LT Medium"/>
                <a:ea typeface="华文细黑"/>
              </a:endParaRPr>
            </a:p>
          </p:txBody>
        </p:sp>
        <p:cxnSp>
          <p:nvCxnSpPr>
            <p:cNvPr id="150" name="直接连接符 149"/>
            <p:cNvCxnSpPr/>
            <p:nvPr/>
          </p:nvCxnSpPr>
          <p:spPr bwMode="auto">
            <a:xfrm>
              <a:off x="3223955" y="5261521"/>
              <a:ext cx="940544" cy="11049"/>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nvGrpSpPr>
            <p:cNvPr id="153" name="组合 152"/>
            <p:cNvGrpSpPr/>
            <p:nvPr/>
          </p:nvGrpSpPr>
          <p:grpSpPr>
            <a:xfrm>
              <a:off x="2040226" y="4921019"/>
              <a:ext cx="1185915" cy="628334"/>
              <a:chOff x="3119384" y="3108961"/>
              <a:chExt cx="1185915" cy="628334"/>
            </a:xfrm>
          </p:grpSpPr>
          <p:sp>
            <p:nvSpPr>
              <p:cNvPr id="154" name="立方体 153"/>
              <p:cNvSpPr/>
              <p:nvPr/>
            </p:nvSpPr>
            <p:spPr bwMode="auto">
              <a:xfrm>
                <a:off x="3119384" y="3171489"/>
                <a:ext cx="1185915" cy="565806"/>
              </a:xfrm>
              <a:prstGeom prst="cube">
                <a:avLst>
                  <a:gd name="adj" fmla="val 44062"/>
                </a:avLst>
              </a:prstGeom>
              <a:solidFill>
                <a:schemeClr val="tx1">
                  <a:lumMod val="50000"/>
                  <a:lumOff val="50000"/>
                </a:schemeClr>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pic>
            <p:nvPicPr>
              <p:cNvPr id="155" name="图片 154"/>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20480570" flipH="1">
                <a:off x="3522002" y="3108961"/>
                <a:ext cx="342577" cy="342577"/>
              </a:xfrm>
              <a:prstGeom prst="rect">
                <a:avLst/>
              </a:prstGeom>
              <a:scene3d>
                <a:camera prst="isometricTopUp"/>
                <a:lightRig rig="threePt" dir="t"/>
              </a:scene3d>
            </p:spPr>
          </p:pic>
        </p:grpSp>
        <p:cxnSp>
          <p:nvCxnSpPr>
            <p:cNvPr id="156" name="直接箭头连接符 155"/>
            <p:cNvCxnSpPr/>
            <p:nvPr/>
          </p:nvCxnSpPr>
          <p:spPr bwMode="auto">
            <a:xfrm>
              <a:off x="1458691" y="5199287"/>
              <a:ext cx="562544" cy="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57" name="图片 15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692" y="4789022"/>
              <a:ext cx="944999" cy="944999"/>
            </a:xfrm>
            <a:prstGeom prst="rect">
              <a:avLst/>
            </a:prstGeom>
          </p:spPr>
        </p:pic>
        <p:grpSp>
          <p:nvGrpSpPr>
            <p:cNvPr id="26" name="组合 25"/>
            <p:cNvGrpSpPr/>
            <p:nvPr/>
          </p:nvGrpSpPr>
          <p:grpSpPr>
            <a:xfrm>
              <a:off x="4166987" y="4625329"/>
              <a:ext cx="4505821" cy="1818585"/>
              <a:chOff x="5202327" y="4630093"/>
              <a:chExt cx="4505821" cy="1818585"/>
            </a:xfrm>
          </p:grpSpPr>
          <p:sp>
            <p:nvSpPr>
              <p:cNvPr id="149" name="下弧形箭头 148"/>
              <p:cNvSpPr/>
              <p:nvPr/>
            </p:nvSpPr>
            <p:spPr bwMode="auto">
              <a:xfrm flipH="1">
                <a:off x="7476321" y="5789313"/>
                <a:ext cx="1720297" cy="659365"/>
              </a:xfrm>
              <a:prstGeom prst="curvedUpArrow">
                <a:avLst>
                  <a:gd name="adj1" fmla="val 25000"/>
                  <a:gd name="adj2" fmla="val 64441"/>
                  <a:gd name="adj3" fmla="val 25000"/>
                </a:avLst>
              </a:prstGeom>
              <a:gradFill flip="none" rotWithShape="1">
                <a:gsLst>
                  <a:gs pos="19000">
                    <a:schemeClr val="bg1">
                      <a:lumMod val="50000"/>
                    </a:schemeClr>
                  </a:gs>
                  <a:gs pos="54000">
                    <a:srgbClr val="C2D9FB"/>
                  </a:gs>
                  <a:gs pos="100000">
                    <a:schemeClr val="bg1"/>
                  </a:gs>
                </a:gsLst>
                <a:path path="circle">
                  <a:fillToRect l="100000" t="100000"/>
                </a:path>
                <a:tileRect r="-100000" b="-100000"/>
              </a:gra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12" name="组合 11"/>
              <p:cNvGrpSpPr/>
              <p:nvPr/>
            </p:nvGrpSpPr>
            <p:grpSpPr>
              <a:xfrm>
                <a:off x="5202327" y="4630093"/>
                <a:ext cx="3418557" cy="1164893"/>
                <a:chOff x="5190607" y="4456618"/>
                <a:chExt cx="3418557" cy="1164893"/>
              </a:xfrm>
            </p:grpSpPr>
            <p:sp>
              <p:nvSpPr>
                <p:cNvPr id="159" name="矩形 158"/>
                <p:cNvSpPr/>
                <p:nvPr/>
              </p:nvSpPr>
              <p:spPr bwMode="auto">
                <a:xfrm rot="16200000">
                  <a:off x="6317439" y="3329786"/>
                  <a:ext cx="1164893" cy="3418557"/>
                </a:xfrm>
                <a:prstGeom prst="rect">
                  <a:avLst/>
                </a:prstGeom>
                <a:solidFill>
                  <a:schemeClr val="bg1">
                    <a:lumMod val="85000"/>
                  </a:schemeClr>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160" name="组合 159"/>
                <p:cNvGrpSpPr/>
                <p:nvPr/>
              </p:nvGrpSpPr>
              <p:grpSpPr>
                <a:xfrm rot="16200000">
                  <a:off x="5266722" y="4623490"/>
                  <a:ext cx="837268" cy="821386"/>
                  <a:chOff x="8262935" y="1786248"/>
                  <a:chExt cx="1095377" cy="1074598"/>
                </a:xfrm>
              </p:grpSpPr>
              <p:grpSp>
                <p:nvGrpSpPr>
                  <p:cNvPr id="181" name="组合 180"/>
                  <p:cNvGrpSpPr/>
                  <p:nvPr/>
                </p:nvGrpSpPr>
                <p:grpSpPr>
                  <a:xfrm>
                    <a:off x="8262937" y="1786248"/>
                    <a:ext cx="1095375" cy="333168"/>
                    <a:chOff x="8172449" y="1952832"/>
                    <a:chExt cx="1095375" cy="333168"/>
                  </a:xfrm>
                </p:grpSpPr>
                <p:sp>
                  <p:nvSpPr>
                    <p:cNvPr id="188" name="圆角矩形 187"/>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89" name="椭圆 188"/>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82" name="组合 181"/>
                  <p:cNvGrpSpPr/>
                  <p:nvPr/>
                </p:nvGrpSpPr>
                <p:grpSpPr>
                  <a:xfrm>
                    <a:off x="8262936" y="2156963"/>
                    <a:ext cx="1095375" cy="333168"/>
                    <a:chOff x="8172449" y="1952832"/>
                    <a:chExt cx="1095375" cy="333168"/>
                  </a:xfrm>
                </p:grpSpPr>
                <p:sp>
                  <p:nvSpPr>
                    <p:cNvPr id="186" name="圆角矩形 185"/>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87" name="椭圆 186"/>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83" name="组合 182"/>
                  <p:cNvGrpSpPr/>
                  <p:nvPr/>
                </p:nvGrpSpPr>
                <p:grpSpPr>
                  <a:xfrm>
                    <a:off x="8262935" y="2527678"/>
                    <a:ext cx="1095375" cy="333168"/>
                    <a:chOff x="8172449" y="1952832"/>
                    <a:chExt cx="1095375" cy="333168"/>
                  </a:xfrm>
                </p:grpSpPr>
                <p:sp>
                  <p:nvSpPr>
                    <p:cNvPr id="184" name="圆角矩形 183"/>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85" name="椭圆 184"/>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nvGrpSpPr>
                <p:cNvPr id="161" name="组合 160"/>
                <p:cNvGrpSpPr/>
                <p:nvPr/>
              </p:nvGrpSpPr>
              <p:grpSpPr>
                <a:xfrm rot="16200000">
                  <a:off x="6220010" y="4623490"/>
                  <a:ext cx="837268" cy="821386"/>
                  <a:chOff x="8262935" y="1786248"/>
                  <a:chExt cx="1095377" cy="1074598"/>
                </a:xfrm>
              </p:grpSpPr>
              <p:grpSp>
                <p:nvGrpSpPr>
                  <p:cNvPr id="172" name="组合 171"/>
                  <p:cNvGrpSpPr/>
                  <p:nvPr/>
                </p:nvGrpSpPr>
                <p:grpSpPr>
                  <a:xfrm>
                    <a:off x="8262937" y="1786248"/>
                    <a:ext cx="1095375" cy="333168"/>
                    <a:chOff x="8172449" y="1952832"/>
                    <a:chExt cx="1095375" cy="333168"/>
                  </a:xfrm>
                </p:grpSpPr>
                <p:sp>
                  <p:nvSpPr>
                    <p:cNvPr id="179" name="圆角矩形 178"/>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80" name="椭圆 179"/>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73" name="组合 172"/>
                  <p:cNvGrpSpPr/>
                  <p:nvPr/>
                </p:nvGrpSpPr>
                <p:grpSpPr>
                  <a:xfrm>
                    <a:off x="8262936" y="2156963"/>
                    <a:ext cx="1095375" cy="333168"/>
                    <a:chOff x="8172449" y="1952832"/>
                    <a:chExt cx="1095375" cy="333168"/>
                  </a:xfrm>
                </p:grpSpPr>
                <p:sp>
                  <p:nvSpPr>
                    <p:cNvPr id="177" name="圆角矩形 176"/>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78" name="椭圆 177"/>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74" name="组合 173"/>
                  <p:cNvGrpSpPr/>
                  <p:nvPr/>
                </p:nvGrpSpPr>
                <p:grpSpPr>
                  <a:xfrm>
                    <a:off x="8262935" y="2527678"/>
                    <a:ext cx="1095375" cy="333168"/>
                    <a:chOff x="8172449" y="1952832"/>
                    <a:chExt cx="1095375" cy="333168"/>
                  </a:xfrm>
                </p:grpSpPr>
                <p:sp>
                  <p:nvSpPr>
                    <p:cNvPr id="175" name="圆角矩形 174"/>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76" name="椭圆 175"/>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nvGrpSpPr>
                <p:cNvPr id="162" name="组合 161"/>
                <p:cNvGrpSpPr/>
                <p:nvPr/>
              </p:nvGrpSpPr>
              <p:grpSpPr>
                <a:xfrm rot="16200000">
                  <a:off x="7173299" y="4623490"/>
                  <a:ext cx="837268" cy="821386"/>
                  <a:chOff x="8262935" y="1786248"/>
                  <a:chExt cx="1095377" cy="1074598"/>
                </a:xfrm>
              </p:grpSpPr>
              <p:grpSp>
                <p:nvGrpSpPr>
                  <p:cNvPr id="163" name="组合 162"/>
                  <p:cNvGrpSpPr/>
                  <p:nvPr/>
                </p:nvGrpSpPr>
                <p:grpSpPr>
                  <a:xfrm>
                    <a:off x="8262937" y="1786248"/>
                    <a:ext cx="1095375" cy="333168"/>
                    <a:chOff x="8172449" y="1952832"/>
                    <a:chExt cx="1095375" cy="333168"/>
                  </a:xfrm>
                </p:grpSpPr>
                <p:sp>
                  <p:nvSpPr>
                    <p:cNvPr id="170" name="圆角矩形 169"/>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71" name="椭圆 170"/>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64" name="组合 163"/>
                  <p:cNvGrpSpPr/>
                  <p:nvPr/>
                </p:nvGrpSpPr>
                <p:grpSpPr>
                  <a:xfrm>
                    <a:off x="8262936" y="2156963"/>
                    <a:ext cx="1095375" cy="333168"/>
                    <a:chOff x="8172449" y="1952832"/>
                    <a:chExt cx="1095375" cy="333168"/>
                  </a:xfrm>
                </p:grpSpPr>
                <p:sp>
                  <p:nvSpPr>
                    <p:cNvPr id="168" name="圆角矩形 167"/>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69" name="椭圆 168"/>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65" name="组合 164"/>
                  <p:cNvGrpSpPr/>
                  <p:nvPr/>
                </p:nvGrpSpPr>
                <p:grpSpPr>
                  <a:xfrm>
                    <a:off x="8262935" y="2527678"/>
                    <a:ext cx="1095375" cy="333168"/>
                    <a:chOff x="8172449" y="1952832"/>
                    <a:chExt cx="1095375" cy="333168"/>
                  </a:xfrm>
                </p:grpSpPr>
                <p:sp>
                  <p:nvSpPr>
                    <p:cNvPr id="166" name="圆角矩形 165"/>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67" name="椭圆 166"/>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grpSp>
            <p:nvGrpSpPr>
              <p:cNvPr id="190" name="组合 189"/>
              <p:cNvGrpSpPr/>
              <p:nvPr/>
            </p:nvGrpSpPr>
            <p:grpSpPr>
              <a:xfrm rot="16200000">
                <a:off x="8824282" y="4797486"/>
                <a:ext cx="892329" cy="875402"/>
                <a:chOff x="8219393" y="2221673"/>
                <a:chExt cx="1095377" cy="1074598"/>
              </a:xfrm>
            </p:grpSpPr>
            <p:grpSp>
              <p:nvGrpSpPr>
                <p:cNvPr id="191" name="组合 190"/>
                <p:cNvGrpSpPr/>
                <p:nvPr/>
              </p:nvGrpSpPr>
              <p:grpSpPr>
                <a:xfrm>
                  <a:off x="8219395" y="2221673"/>
                  <a:ext cx="1095375" cy="333168"/>
                  <a:chOff x="8128907" y="2388257"/>
                  <a:chExt cx="1095375" cy="333168"/>
                </a:xfrm>
              </p:grpSpPr>
              <p:sp>
                <p:nvSpPr>
                  <p:cNvPr id="198" name="圆角矩形 197"/>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99" name="椭圆 198"/>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92" name="组合 191"/>
                <p:cNvGrpSpPr/>
                <p:nvPr/>
              </p:nvGrpSpPr>
              <p:grpSpPr>
                <a:xfrm>
                  <a:off x="8219394" y="2592388"/>
                  <a:ext cx="1095375" cy="333168"/>
                  <a:chOff x="8128907" y="2388257"/>
                  <a:chExt cx="1095375" cy="333168"/>
                </a:xfrm>
              </p:grpSpPr>
              <p:sp>
                <p:nvSpPr>
                  <p:cNvPr id="196" name="圆角矩形 195"/>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97" name="椭圆 196"/>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193" name="组合 192"/>
                <p:cNvGrpSpPr/>
                <p:nvPr/>
              </p:nvGrpSpPr>
              <p:grpSpPr>
                <a:xfrm>
                  <a:off x="8219393" y="2963103"/>
                  <a:ext cx="1095375" cy="333168"/>
                  <a:chOff x="8128907" y="2388257"/>
                  <a:chExt cx="1095375" cy="333168"/>
                </a:xfrm>
              </p:grpSpPr>
              <p:sp>
                <p:nvSpPr>
                  <p:cNvPr id="194" name="圆角矩形 193"/>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195" name="椭圆 194"/>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grpSp>
      <p:grpSp>
        <p:nvGrpSpPr>
          <p:cNvPr id="20" name="组合 19"/>
          <p:cNvGrpSpPr/>
          <p:nvPr/>
        </p:nvGrpSpPr>
        <p:grpSpPr>
          <a:xfrm>
            <a:off x="4440216" y="1550100"/>
            <a:ext cx="4516375" cy="1911373"/>
            <a:chOff x="4849667" y="1659599"/>
            <a:chExt cx="4607780" cy="1927886"/>
          </a:xfrm>
        </p:grpSpPr>
        <p:grpSp>
          <p:nvGrpSpPr>
            <p:cNvPr id="201" name="组合 200"/>
            <p:cNvGrpSpPr/>
            <p:nvPr/>
          </p:nvGrpSpPr>
          <p:grpSpPr>
            <a:xfrm rot="16200000">
              <a:off x="8573581" y="2473645"/>
              <a:ext cx="892329" cy="875402"/>
              <a:chOff x="8219393" y="2221673"/>
              <a:chExt cx="1095377" cy="1074598"/>
            </a:xfrm>
          </p:grpSpPr>
          <p:grpSp>
            <p:nvGrpSpPr>
              <p:cNvPr id="202" name="组合 201"/>
              <p:cNvGrpSpPr/>
              <p:nvPr/>
            </p:nvGrpSpPr>
            <p:grpSpPr>
              <a:xfrm>
                <a:off x="8219395" y="2221673"/>
                <a:ext cx="1095375" cy="333168"/>
                <a:chOff x="8128907" y="2388257"/>
                <a:chExt cx="1095375" cy="333168"/>
              </a:xfrm>
            </p:grpSpPr>
            <p:sp>
              <p:nvSpPr>
                <p:cNvPr id="209" name="圆角矩形 208"/>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10" name="椭圆 209"/>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03" name="组合 202"/>
              <p:cNvGrpSpPr/>
              <p:nvPr/>
            </p:nvGrpSpPr>
            <p:grpSpPr>
              <a:xfrm>
                <a:off x="8219394" y="2592388"/>
                <a:ext cx="1095375" cy="333168"/>
                <a:chOff x="8128907" y="2388257"/>
                <a:chExt cx="1095375" cy="333168"/>
              </a:xfrm>
            </p:grpSpPr>
            <p:sp>
              <p:nvSpPr>
                <p:cNvPr id="207" name="圆角矩形 206"/>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08" name="椭圆 207"/>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04" name="组合 203"/>
              <p:cNvGrpSpPr/>
              <p:nvPr/>
            </p:nvGrpSpPr>
            <p:grpSpPr>
              <a:xfrm>
                <a:off x="8219393" y="2963103"/>
                <a:ext cx="1095375" cy="333168"/>
                <a:chOff x="8128907" y="2388257"/>
                <a:chExt cx="1095375" cy="333168"/>
              </a:xfrm>
            </p:grpSpPr>
            <p:sp>
              <p:nvSpPr>
                <p:cNvPr id="205" name="圆角矩形 204"/>
                <p:cNvSpPr/>
                <p:nvPr/>
              </p:nvSpPr>
              <p:spPr bwMode="auto">
                <a:xfrm>
                  <a:off x="8128907" y="2388257"/>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06" name="椭圆 205"/>
                <p:cNvSpPr/>
                <p:nvPr/>
              </p:nvSpPr>
              <p:spPr bwMode="auto">
                <a:xfrm>
                  <a:off x="9005208" y="2453819"/>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nvGrpSpPr>
            <p:cNvPr id="18" name="组合 17"/>
            <p:cNvGrpSpPr/>
            <p:nvPr/>
          </p:nvGrpSpPr>
          <p:grpSpPr>
            <a:xfrm>
              <a:off x="4849667" y="1659599"/>
              <a:ext cx="4216990" cy="1927886"/>
              <a:chOff x="5401761" y="1659599"/>
              <a:chExt cx="4216990" cy="1927886"/>
            </a:xfrm>
          </p:grpSpPr>
          <p:sp>
            <p:nvSpPr>
              <p:cNvPr id="69" name="下弧形箭头 68"/>
              <p:cNvSpPr/>
              <p:nvPr/>
            </p:nvSpPr>
            <p:spPr bwMode="auto">
              <a:xfrm rot="10800000">
                <a:off x="7599134" y="1659599"/>
                <a:ext cx="2019617" cy="720315"/>
              </a:xfrm>
              <a:prstGeom prst="curvedUpArrow">
                <a:avLst>
                  <a:gd name="adj1" fmla="val 25000"/>
                  <a:gd name="adj2" fmla="val 64441"/>
                  <a:gd name="adj3" fmla="val 25000"/>
                </a:avLst>
              </a:prstGeom>
              <a:gradFill flip="none" rotWithShape="1">
                <a:gsLst>
                  <a:gs pos="19000">
                    <a:schemeClr val="bg1">
                      <a:lumMod val="50000"/>
                    </a:schemeClr>
                  </a:gs>
                  <a:gs pos="54000">
                    <a:srgbClr val="C2D9FB"/>
                  </a:gs>
                  <a:gs pos="100000">
                    <a:schemeClr val="bg1"/>
                  </a:gs>
                </a:gsLst>
                <a:path path="circle">
                  <a:fillToRect l="100000" t="100000"/>
                </a:path>
                <a:tileRect r="-100000" b="-100000"/>
              </a:gra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211" name="组合 210"/>
              <p:cNvGrpSpPr/>
              <p:nvPr/>
            </p:nvGrpSpPr>
            <p:grpSpPr>
              <a:xfrm>
                <a:off x="5401761" y="2422592"/>
                <a:ext cx="3418557" cy="1164893"/>
                <a:chOff x="5190607" y="4456618"/>
                <a:chExt cx="3418557" cy="1164893"/>
              </a:xfrm>
            </p:grpSpPr>
            <p:sp>
              <p:nvSpPr>
                <p:cNvPr id="212" name="矩形 211"/>
                <p:cNvSpPr/>
                <p:nvPr/>
              </p:nvSpPr>
              <p:spPr bwMode="auto">
                <a:xfrm rot="16200000">
                  <a:off x="6317439" y="3329786"/>
                  <a:ext cx="1164893" cy="3418557"/>
                </a:xfrm>
                <a:prstGeom prst="rect">
                  <a:avLst/>
                </a:prstGeom>
                <a:solidFill>
                  <a:srgbClr val="D9D9D9"/>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213" name="组合 212"/>
                <p:cNvGrpSpPr/>
                <p:nvPr/>
              </p:nvGrpSpPr>
              <p:grpSpPr>
                <a:xfrm rot="16200000">
                  <a:off x="5266722" y="4623490"/>
                  <a:ext cx="837268" cy="821386"/>
                  <a:chOff x="8262935" y="1786248"/>
                  <a:chExt cx="1095377" cy="1074598"/>
                </a:xfrm>
              </p:grpSpPr>
              <p:grpSp>
                <p:nvGrpSpPr>
                  <p:cNvPr id="234" name="组合 233"/>
                  <p:cNvGrpSpPr/>
                  <p:nvPr/>
                </p:nvGrpSpPr>
                <p:grpSpPr>
                  <a:xfrm>
                    <a:off x="8262937" y="1786248"/>
                    <a:ext cx="1095375" cy="333168"/>
                    <a:chOff x="8172449" y="1952832"/>
                    <a:chExt cx="1095375" cy="333168"/>
                  </a:xfrm>
                </p:grpSpPr>
                <p:sp>
                  <p:nvSpPr>
                    <p:cNvPr id="241" name="圆角矩形 240"/>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42" name="椭圆 241"/>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35" name="组合 234"/>
                  <p:cNvGrpSpPr/>
                  <p:nvPr/>
                </p:nvGrpSpPr>
                <p:grpSpPr>
                  <a:xfrm>
                    <a:off x="8262936" y="2156963"/>
                    <a:ext cx="1095375" cy="333168"/>
                    <a:chOff x="8172449" y="1952832"/>
                    <a:chExt cx="1095375" cy="333168"/>
                  </a:xfrm>
                </p:grpSpPr>
                <p:sp>
                  <p:nvSpPr>
                    <p:cNvPr id="239" name="圆角矩形 238"/>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40" name="椭圆 239"/>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36" name="组合 235"/>
                  <p:cNvGrpSpPr/>
                  <p:nvPr/>
                </p:nvGrpSpPr>
                <p:grpSpPr>
                  <a:xfrm>
                    <a:off x="8262935" y="2527678"/>
                    <a:ext cx="1095375" cy="333168"/>
                    <a:chOff x="8172449" y="1952832"/>
                    <a:chExt cx="1095375" cy="333168"/>
                  </a:xfrm>
                </p:grpSpPr>
                <p:sp>
                  <p:nvSpPr>
                    <p:cNvPr id="237" name="圆角矩形 236"/>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38" name="椭圆 237"/>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nvGrpSpPr>
                <p:cNvPr id="214" name="组合 213"/>
                <p:cNvGrpSpPr/>
                <p:nvPr/>
              </p:nvGrpSpPr>
              <p:grpSpPr>
                <a:xfrm rot="16200000">
                  <a:off x="6220010" y="4623490"/>
                  <a:ext cx="837268" cy="821386"/>
                  <a:chOff x="8262935" y="1786248"/>
                  <a:chExt cx="1095377" cy="1074598"/>
                </a:xfrm>
              </p:grpSpPr>
              <p:grpSp>
                <p:nvGrpSpPr>
                  <p:cNvPr id="225" name="组合 224"/>
                  <p:cNvGrpSpPr/>
                  <p:nvPr/>
                </p:nvGrpSpPr>
                <p:grpSpPr>
                  <a:xfrm>
                    <a:off x="8262937" y="1786248"/>
                    <a:ext cx="1095375" cy="333168"/>
                    <a:chOff x="8172449" y="1952832"/>
                    <a:chExt cx="1095375" cy="333168"/>
                  </a:xfrm>
                </p:grpSpPr>
                <p:sp>
                  <p:nvSpPr>
                    <p:cNvPr id="232" name="圆角矩形 231"/>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33" name="椭圆 232"/>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26" name="组合 225"/>
                  <p:cNvGrpSpPr/>
                  <p:nvPr/>
                </p:nvGrpSpPr>
                <p:grpSpPr>
                  <a:xfrm>
                    <a:off x="8262936" y="2156963"/>
                    <a:ext cx="1095375" cy="333168"/>
                    <a:chOff x="8172449" y="1952832"/>
                    <a:chExt cx="1095375" cy="333168"/>
                  </a:xfrm>
                </p:grpSpPr>
                <p:sp>
                  <p:nvSpPr>
                    <p:cNvPr id="230" name="圆角矩形 229"/>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31" name="椭圆 230"/>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27" name="组合 226"/>
                  <p:cNvGrpSpPr/>
                  <p:nvPr/>
                </p:nvGrpSpPr>
                <p:grpSpPr>
                  <a:xfrm>
                    <a:off x="8262935" y="2527678"/>
                    <a:ext cx="1095375" cy="333168"/>
                    <a:chOff x="8172449" y="1952832"/>
                    <a:chExt cx="1095375" cy="333168"/>
                  </a:xfrm>
                </p:grpSpPr>
                <p:sp>
                  <p:nvSpPr>
                    <p:cNvPr id="228" name="圆角矩形 227"/>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29" name="椭圆 228"/>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nvGrpSpPr>
                <p:cNvPr id="215" name="组合 214"/>
                <p:cNvGrpSpPr/>
                <p:nvPr/>
              </p:nvGrpSpPr>
              <p:grpSpPr>
                <a:xfrm rot="16200000">
                  <a:off x="7173299" y="4623490"/>
                  <a:ext cx="837268" cy="821386"/>
                  <a:chOff x="8262935" y="1786248"/>
                  <a:chExt cx="1095377" cy="1074598"/>
                </a:xfrm>
              </p:grpSpPr>
              <p:grpSp>
                <p:nvGrpSpPr>
                  <p:cNvPr id="216" name="组合 215"/>
                  <p:cNvGrpSpPr/>
                  <p:nvPr/>
                </p:nvGrpSpPr>
                <p:grpSpPr>
                  <a:xfrm>
                    <a:off x="8262937" y="1786248"/>
                    <a:ext cx="1095375" cy="333168"/>
                    <a:chOff x="8172449" y="1952832"/>
                    <a:chExt cx="1095375" cy="333168"/>
                  </a:xfrm>
                </p:grpSpPr>
                <p:sp>
                  <p:nvSpPr>
                    <p:cNvPr id="223" name="圆角矩形 222"/>
                    <p:cNvSpPr/>
                    <p:nvPr/>
                  </p:nvSpPr>
                  <p:spPr bwMode="auto">
                    <a:xfrm>
                      <a:off x="8172449" y="1952832"/>
                      <a:ext cx="1095375" cy="333168"/>
                    </a:xfrm>
                    <a:prstGeom prst="roundRect">
                      <a:avLst/>
                    </a:prstGeom>
                    <a:solidFill>
                      <a:schemeClr val="tx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24" name="椭圆 223"/>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17" name="组合 216"/>
                  <p:cNvGrpSpPr/>
                  <p:nvPr/>
                </p:nvGrpSpPr>
                <p:grpSpPr>
                  <a:xfrm>
                    <a:off x="8262936" y="2156963"/>
                    <a:ext cx="1095375" cy="333168"/>
                    <a:chOff x="8172449" y="1952832"/>
                    <a:chExt cx="1095375" cy="333168"/>
                  </a:xfrm>
                </p:grpSpPr>
                <p:sp>
                  <p:nvSpPr>
                    <p:cNvPr id="221" name="圆角矩形 220"/>
                    <p:cNvSpPr/>
                    <p:nvPr/>
                  </p:nvSpPr>
                  <p:spPr bwMode="auto">
                    <a:xfrm>
                      <a:off x="8172449" y="1952832"/>
                      <a:ext cx="1095375" cy="333168"/>
                    </a:xfrm>
                    <a:prstGeom prst="roundRect">
                      <a:avLst/>
                    </a:prstGeom>
                    <a:solidFill>
                      <a:schemeClr val="tx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22" name="椭圆 221"/>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nvGrpSpPr>
                  <p:cNvPr id="218" name="组合 217"/>
                  <p:cNvGrpSpPr/>
                  <p:nvPr/>
                </p:nvGrpSpPr>
                <p:grpSpPr>
                  <a:xfrm>
                    <a:off x="8262935" y="2527678"/>
                    <a:ext cx="1095375" cy="333168"/>
                    <a:chOff x="8172449" y="1952832"/>
                    <a:chExt cx="1095375" cy="333168"/>
                  </a:xfrm>
                </p:grpSpPr>
                <p:sp>
                  <p:nvSpPr>
                    <p:cNvPr id="219" name="圆角矩形 218"/>
                    <p:cNvSpPr/>
                    <p:nvPr/>
                  </p:nvSpPr>
                  <p:spPr bwMode="auto">
                    <a:xfrm>
                      <a:off x="8172449" y="1952832"/>
                      <a:ext cx="1095375" cy="333168"/>
                    </a:xfrm>
                    <a:prstGeom prst="roundRect">
                      <a:avLst/>
                    </a:prstGeom>
                    <a:solidFill>
                      <a:schemeClr val="tx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220" name="椭圆 219"/>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grpSp>
          </p:grpSp>
        </p:grpSp>
      </p:grpSp>
      <p:grpSp>
        <p:nvGrpSpPr>
          <p:cNvPr id="34" name="组合 33"/>
          <p:cNvGrpSpPr/>
          <p:nvPr/>
        </p:nvGrpSpPr>
        <p:grpSpPr>
          <a:xfrm>
            <a:off x="809703" y="2427442"/>
            <a:ext cx="3701584" cy="1260882"/>
            <a:chOff x="501972" y="2550534"/>
            <a:chExt cx="3776499" cy="1271775"/>
          </a:xfrm>
        </p:grpSpPr>
        <p:grpSp>
          <p:nvGrpSpPr>
            <p:cNvPr id="21517" name="组合 21516"/>
            <p:cNvGrpSpPr/>
            <p:nvPr/>
          </p:nvGrpSpPr>
          <p:grpSpPr>
            <a:xfrm>
              <a:off x="2148866" y="2748976"/>
              <a:ext cx="1185915" cy="620749"/>
              <a:chOff x="2965613" y="3108961"/>
              <a:chExt cx="1185915" cy="620749"/>
            </a:xfrm>
          </p:grpSpPr>
          <p:sp>
            <p:nvSpPr>
              <p:cNvPr id="21509" name="立方体 21508"/>
              <p:cNvSpPr/>
              <p:nvPr/>
            </p:nvSpPr>
            <p:spPr bwMode="auto">
              <a:xfrm>
                <a:off x="2965613" y="3163904"/>
                <a:ext cx="1185915" cy="565806"/>
              </a:xfrm>
              <a:prstGeom prst="cube">
                <a:avLst>
                  <a:gd name="adj" fmla="val 44062"/>
                </a:avLst>
              </a:prstGeom>
              <a:solidFill>
                <a:schemeClr val="tx1">
                  <a:lumMod val="50000"/>
                  <a:lumOff val="50000"/>
                </a:schemeClr>
              </a:soli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pic>
            <p:nvPicPr>
              <p:cNvPr id="21510" name="图片 21509"/>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rot="20480570" flipH="1">
                <a:off x="3409860" y="3108961"/>
                <a:ext cx="342577" cy="342577"/>
              </a:xfrm>
              <a:prstGeom prst="rect">
                <a:avLst/>
              </a:prstGeom>
              <a:scene3d>
                <a:camera prst="isometricTopUp"/>
                <a:lightRig rig="threePt" dir="t"/>
              </a:scene3d>
            </p:spPr>
          </p:pic>
        </p:grpSp>
        <p:cxnSp>
          <p:nvCxnSpPr>
            <p:cNvPr id="21513" name="直接箭头连接符 21512"/>
            <p:cNvCxnSpPr/>
            <p:nvPr/>
          </p:nvCxnSpPr>
          <p:spPr bwMode="auto">
            <a:xfrm>
              <a:off x="1517141" y="2958618"/>
              <a:ext cx="719652" cy="0"/>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1972" y="2550534"/>
              <a:ext cx="996114" cy="996114"/>
            </a:xfrm>
            <a:prstGeom prst="rect">
              <a:avLst/>
            </a:prstGeom>
          </p:spPr>
        </p:pic>
        <p:cxnSp>
          <p:nvCxnSpPr>
            <p:cNvPr id="70" name="直接连接符 69"/>
            <p:cNvCxnSpPr>
              <a:stCxn id="21509" idx="5"/>
            </p:cNvCxnSpPr>
            <p:nvPr/>
          </p:nvCxnSpPr>
          <p:spPr bwMode="auto">
            <a:xfrm>
              <a:off x="3334781" y="2962169"/>
              <a:ext cx="943690"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1" name="文本框 30"/>
            <p:cNvSpPr txBox="1"/>
            <p:nvPr/>
          </p:nvSpPr>
          <p:spPr>
            <a:xfrm>
              <a:off x="2147314" y="3450827"/>
              <a:ext cx="1367804" cy="3714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负载均衡</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sp>
        <p:nvSpPr>
          <p:cNvPr id="243" name="文本框 242"/>
          <p:cNvSpPr txBox="1"/>
          <p:nvPr/>
        </p:nvSpPr>
        <p:spPr>
          <a:xfrm>
            <a:off x="2365651" y="5532908"/>
            <a:ext cx="1340671" cy="3683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负载均衡</a:t>
            </a: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grpSp>
        <p:nvGrpSpPr>
          <p:cNvPr id="33" name="组合 32"/>
          <p:cNvGrpSpPr/>
          <p:nvPr/>
        </p:nvGrpSpPr>
        <p:grpSpPr>
          <a:xfrm>
            <a:off x="765022" y="1703880"/>
            <a:ext cx="1293133" cy="508147"/>
            <a:chOff x="3287211" y="1029686"/>
            <a:chExt cx="1530612" cy="512537"/>
          </a:xfrm>
        </p:grpSpPr>
        <p:sp>
          <p:nvSpPr>
            <p:cNvPr id="4" name="文本框 3"/>
            <p:cNvSpPr txBox="1"/>
            <p:nvPr/>
          </p:nvSpPr>
          <p:spPr>
            <a:xfrm>
              <a:off x="3401618" y="1068010"/>
              <a:ext cx="1301798" cy="37148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solidFill>
                  <a:effectLst/>
                  <a:uLnTx/>
                  <a:uFillTx/>
                  <a:latin typeface="FrutigerNext LT Medium"/>
                  <a:ea typeface="华文细黑"/>
                </a:rPr>
                <a:t>故障自愈</a:t>
              </a:r>
            </a:p>
          </p:txBody>
        </p:sp>
        <p:sp>
          <p:nvSpPr>
            <p:cNvPr id="32" name="圆角矩形 31"/>
            <p:cNvSpPr/>
            <p:nvPr/>
          </p:nvSpPr>
          <p:spPr bwMode="auto">
            <a:xfrm>
              <a:off x="3287211" y="1029686"/>
              <a:ext cx="1530612" cy="512537"/>
            </a:xfrm>
            <a:prstGeom prst="roundRect">
              <a:avLst/>
            </a:prstGeom>
            <a:noFill/>
            <a:ln w="34925" cmpd="sng">
              <a:solidFill>
                <a:srgbClr val="C00000"/>
              </a:solid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grpSp>
      <p:sp>
        <p:nvSpPr>
          <p:cNvPr id="244" name="圆角矩形 243"/>
          <p:cNvSpPr/>
          <p:nvPr/>
        </p:nvSpPr>
        <p:spPr bwMode="auto">
          <a:xfrm>
            <a:off x="747845" y="3974018"/>
            <a:ext cx="1293133" cy="508147"/>
          </a:xfrm>
          <a:prstGeom prst="roundRect">
            <a:avLst/>
          </a:prstGeom>
          <a:noFill/>
          <a:ln w="34925" cmpd="sng">
            <a:solidFill>
              <a:srgbClr val="C00000"/>
            </a:solid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17"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FrutigerNext LT Medium"/>
              <a:ea typeface="华文细黑"/>
            </a:endParaRPr>
          </a:p>
        </p:txBody>
      </p:sp>
      <p:graphicFrame>
        <p:nvGraphicFramePr>
          <p:cNvPr id="118" name="图示 11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5" name="下弧形箭头 4"/>
          <p:cNvSpPr/>
          <p:nvPr/>
        </p:nvSpPr>
        <p:spPr bwMode="auto">
          <a:xfrm rot="10800000" flipH="1">
            <a:off x="6816725" y="3848100"/>
            <a:ext cx="1662430" cy="656590"/>
          </a:xfrm>
          <a:prstGeom prst="curvedUpArrow">
            <a:avLst>
              <a:gd name="adj1" fmla="val 25000"/>
              <a:gd name="adj2" fmla="val 64441"/>
              <a:gd name="adj3" fmla="val 25000"/>
            </a:avLst>
          </a:prstGeom>
          <a:gradFill flip="none" rotWithShape="1">
            <a:gsLst>
              <a:gs pos="19000">
                <a:schemeClr val="bg1">
                  <a:lumMod val="50000"/>
                </a:schemeClr>
              </a:gs>
              <a:gs pos="54000">
                <a:srgbClr val="C2D9FB"/>
              </a:gs>
              <a:gs pos="100000">
                <a:schemeClr val="bg1"/>
              </a:gs>
            </a:gsLst>
            <a:path path="circle">
              <a:fillToRect l="100000" t="100000"/>
            </a:path>
            <a:tileRect r="-100000" b="-100000"/>
          </a:gradFill>
          <a:ln>
            <a:noFill/>
          </a:ln>
          <a:effectLst/>
        </p:spPr>
        <p:txBody>
          <a:bodyPr vert="horz" wrap="square" lIns="91440" tIns="45720" rIns="91440" bIns="45720" numCol="1" rtlCol="0"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sp>
        <p:nvSpPr>
          <p:cNvPr id="6" name="乘号 5"/>
          <p:cNvSpPr/>
          <p:nvPr/>
        </p:nvSpPr>
        <p:spPr>
          <a:xfrm>
            <a:off x="6645910" y="2835275"/>
            <a:ext cx="624840" cy="628650"/>
          </a:xfrm>
          <a:prstGeom prst="mathMultiply">
            <a:avLst/>
          </a:prstGeom>
          <a:solidFill>
            <a:srgbClr val="C00000"/>
          </a:solidFill>
          <a:ln>
            <a:noFill/>
          </a:ln>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tabLst/>
              <a:defRPr/>
            </a:pPr>
            <a:endParaRPr kumimoji="0" lang="zh-CN" altLang="en-US" sz="1800" b="0" i="0" u="none" strike="noStrike" kern="1200" cap="none" spc="0" normalizeH="0" baseline="0" noProof="0" smtClean="0">
              <a:ln>
                <a:noFill/>
              </a:ln>
              <a:solidFill>
                <a:prstClr val="black"/>
              </a:solidFill>
              <a:effectLst/>
              <a:uLnTx/>
              <a:uFillTx/>
              <a:latin typeface="Arial" panose="020B0604020202020204" pitchFamily="34" charset="0"/>
              <a:ea typeface="宋体" panose="02010600030101010101" pitchFamily="2" charset="-122"/>
            </a:endParaRPr>
          </a:p>
        </p:txBody>
      </p:sp>
      <p:sp>
        <p:nvSpPr>
          <p:cNvPr id="119" name="文本框 118"/>
          <p:cNvSpPr txBox="1"/>
          <p:nvPr/>
        </p:nvSpPr>
        <p:spPr>
          <a:xfrm>
            <a:off x="297091" y="721217"/>
            <a:ext cx="2569028"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负载均衡</a:t>
            </a:r>
          </a:p>
        </p:txBody>
      </p:sp>
    </p:spTree>
    <p:extLst>
      <p:ext uri="{BB962C8B-B14F-4D97-AF65-F5344CB8AC3E}">
        <p14:creationId xmlns:p14="http://schemas.microsoft.com/office/powerpoint/2010/main" val="2279163653"/>
      </p:ext>
    </p:extLst>
  </p:cSld>
  <p:clrMapOvr>
    <a:masterClrMapping/>
  </p:clrMapOvr>
  <p:transition spd="slow">
    <p:push dir="u"/>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PRESET_TEXT_INDEX" val="0"/>
  <p:tag name="KSO_WM_UNIT_PRESET_TEXT_LEN" val="0"/>
  <p:tag name="KSO_WM_UNIT_NOCLEAR" val="0"/>
  <p:tag name="KSO_WM_UNIT_VALUE" val="72"/>
  <p:tag name="KSO_WM_UNIT_HIGHLIGHT" val="0"/>
  <p:tag name="KSO_WM_UNIT_COMPATIBLE" val="0"/>
  <p:tag name="KSO_WM_UNIT_DIAGRAM_ISNUMVISUAL" val="0"/>
  <p:tag name="KSO_WM_UNIT_DIAGRAM_ISREFERUNIT" val="0"/>
  <p:tag name="KSO_WM_UNIT_TYPE" val="f"/>
  <p:tag name="KSO_WM_UNIT_INDEX" val="1"/>
  <p:tag name="KSO_WM_UNIT_ID" val="OneParaText0_1*f*1"/>
  <p:tag name="KSO_WM_TEMPLATE_CATEGORY" val="OneParaText"/>
  <p:tag name="KSO_WM_TEMPLATE_INDEX" val="0"/>
  <p:tag name="KSO_WM_UNIT_LAYERLEVEL" val="1"/>
  <p:tag name="KSO_WM_TAG_VERSION" val="1.0"/>
  <p:tag name="KSO_WM_BEAUTIFY_FLAG" val="#wm#"/>
  <p:tag name="KSO_WM_UNIT_TEXTBOXSTYLE_GUID" val="{474126f1-6060-432f-8966-576b6c2ab327}"/>
  <p:tag name="KSO_WM_UNIT_TEXTBOXSTYLE_INDEX" val="5"/>
  <p:tag name="KSO_WM_UNIT_TEXTBOXSTYLE_TYPE" val="OneParaText"/>
</p:tagLst>
</file>

<file path=ppt/theme/theme1.xml><?xml version="1.0" encoding="utf-8"?>
<a:theme xmlns:a="http://schemas.openxmlformats.org/drawingml/2006/main" name="1_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4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3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5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16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spDef>
    <a:lnDef>
      <a:spPr bwMode="auto">
        <a:xfrm>
          <a:off x="0" y="0"/>
          <a:ext cx="1" cy="1"/>
        </a:xfrm>
        <a:custGeom>
          <a:avLst/>
          <a:gdLst/>
          <a:ahLst/>
          <a:cxnLst/>
          <a:rect l="0" t="0" r="0" b="0"/>
          <a:pathLst/>
        </a:cu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
            <a:srgbClr val="CC9900"/>
          </a:buClr>
          <a:buSzTx/>
          <a:buFont typeface="Wingdings" pitchFamily="2" charset="2"/>
          <a:buChar char="n"/>
          <a:tabLst/>
          <a:defRPr kumimoji="0" lang="zh-CN" altLang="en-US" sz="1800" b="0" i="0" u="none" strike="noStrike" cap="none" normalizeH="0" baseline="0" smtClean="0">
            <a:ln>
              <a:noFill/>
            </a:ln>
            <a:solidFill>
              <a:schemeClr val="tx1"/>
            </a:solidFill>
            <a:effectLst/>
            <a:latin typeface="Arial" charset="0"/>
            <a:ea typeface="宋体"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17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8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9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0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1141</TotalTime>
  <Words>3972</Words>
  <Application>Microsoft Office PowerPoint</Application>
  <PresentationFormat>宽屏</PresentationFormat>
  <Paragraphs>513</Paragraphs>
  <Slides>18</Slides>
  <Notes>17</Notes>
  <HiddenSlides>0</HiddenSlides>
  <MMClips>0</MMClips>
  <ScaleCrop>false</ScaleCrop>
  <HeadingPairs>
    <vt:vector size="6" baseType="variant">
      <vt:variant>
        <vt:lpstr>已用的字体</vt:lpstr>
      </vt:variant>
      <vt:variant>
        <vt:i4>13</vt:i4>
      </vt:variant>
      <vt:variant>
        <vt:lpstr>主题</vt:lpstr>
      </vt:variant>
      <vt:variant>
        <vt:i4>9</vt:i4>
      </vt:variant>
      <vt:variant>
        <vt:lpstr>幻灯片标题</vt:lpstr>
      </vt:variant>
      <vt:variant>
        <vt:i4>18</vt:i4>
      </vt:variant>
    </vt:vector>
  </HeadingPairs>
  <TitlesOfParts>
    <vt:vector size="40" baseType="lpstr">
      <vt:lpstr>FrutigerNext LT Bold</vt:lpstr>
      <vt:lpstr>FrutigerNext LT Medium</vt:lpstr>
      <vt:lpstr>FrutigerNext LT Regular</vt:lpstr>
      <vt:lpstr>等线</vt:lpstr>
      <vt:lpstr>黑体</vt:lpstr>
      <vt:lpstr>华文细黑</vt:lpstr>
      <vt:lpstr>宋体</vt:lpstr>
      <vt:lpstr>Microsoft YaHei</vt:lpstr>
      <vt:lpstr>Microsoft YaHei</vt:lpstr>
      <vt:lpstr>Arial</vt:lpstr>
      <vt:lpstr>Calibri</vt:lpstr>
      <vt:lpstr>Calibri Light</vt:lpstr>
      <vt:lpstr>Wingdings</vt:lpstr>
      <vt:lpstr>1_Office 主题</vt:lpstr>
      <vt:lpstr>14_主题1</vt:lpstr>
      <vt:lpstr>13_主题1</vt:lpstr>
      <vt:lpstr>15_主题1</vt:lpstr>
      <vt:lpstr>16_主题1</vt:lpstr>
      <vt:lpstr>17_主题1</vt:lpstr>
      <vt:lpstr>18_主题1</vt:lpstr>
      <vt:lpstr>19_主题1</vt:lpstr>
      <vt:lpstr>20_主题1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Windows 用户</cp:lastModifiedBy>
  <cp:revision>95</cp:revision>
  <dcterms:created xsi:type="dcterms:W3CDTF">2019-05-16T06:16:44Z</dcterms:created>
  <dcterms:modified xsi:type="dcterms:W3CDTF">2019-05-17T17:47:09Z</dcterms:modified>
</cp:coreProperties>
</file>